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2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833" r:id="rId1"/>
  </p:sldMasterIdLst>
  <p:notesMasterIdLst>
    <p:notesMasterId r:id="rId50"/>
  </p:notesMasterIdLst>
  <p:sldIdLst>
    <p:sldId id="256" r:id="rId2"/>
    <p:sldId id="324" r:id="rId3"/>
    <p:sldId id="326" r:id="rId4"/>
    <p:sldId id="346" r:id="rId5"/>
    <p:sldId id="328" r:id="rId6"/>
    <p:sldId id="329" r:id="rId7"/>
    <p:sldId id="330" r:id="rId8"/>
    <p:sldId id="331" r:id="rId9"/>
    <p:sldId id="332" r:id="rId10"/>
    <p:sldId id="333" r:id="rId11"/>
    <p:sldId id="334" r:id="rId12"/>
    <p:sldId id="335" r:id="rId13"/>
    <p:sldId id="336" r:id="rId14"/>
    <p:sldId id="341" r:id="rId15"/>
    <p:sldId id="397" r:id="rId16"/>
    <p:sldId id="339" r:id="rId17"/>
    <p:sldId id="337" r:id="rId18"/>
    <p:sldId id="338" r:id="rId19"/>
    <p:sldId id="340" r:id="rId20"/>
    <p:sldId id="398" r:id="rId21"/>
    <p:sldId id="399" r:id="rId22"/>
    <p:sldId id="401" r:id="rId23"/>
    <p:sldId id="402" r:id="rId24"/>
    <p:sldId id="400" r:id="rId25"/>
    <p:sldId id="347" r:id="rId26"/>
    <p:sldId id="348" r:id="rId27"/>
    <p:sldId id="404" r:id="rId28"/>
    <p:sldId id="406" r:id="rId29"/>
    <p:sldId id="405" r:id="rId30"/>
    <p:sldId id="407" r:id="rId31"/>
    <p:sldId id="408" r:id="rId32"/>
    <p:sldId id="409" r:id="rId33"/>
    <p:sldId id="410" r:id="rId34"/>
    <p:sldId id="417" r:id="rId35"/>
    <p:sldId id="416" r:id="rId36"/>
    <p:sldId id="345" r:id="rId37"/>
    <p:sldId id="411" r:id="rId38"/>
    <p:sldId id="414" r:id="rId39"/>
    <p:sldId id="415" r:id="rId40"/>
    <p:sldId id="325" r:id="rId41"/>
    <p:sldId id="342" r:id="rId42"/>
    <p:sldId id="297" r:id="rId43"/>
    <p:sldId id="343" r:id="rId44"/>
    <p:sldId id="298" r:id="rId45"/>
    <p:sldId id="322" r:id="rId46"/>
    <p:sldId id="314" r:id="rId47"/>
    <p:sldId id="318" r:id="rId48"/>
    <p:sldId id="320" r:id="rId4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loop="1"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B7923"/>
    <a:srgbClr val="1B707B"/>
    <a:srgbClr val="253976"/>
    <a:srgbClr val="B7B6B6"/>
    <a:srgbClr val="00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558"/>
    <p:restoredTop sz="96301"/>
  </p:normalViewPr>
  <p:slideViewPr>
    <p:cSldViewPr snapToGrid="0" snapToObjects="1">
      <p:cViewPr varScale="1">
        <p:scale>
          <a:sx n="104" d="100"/>
          <a:sy n="104" d="100"/>
        </p:scale>
        <p:origin x="240" y="59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80" d="100"/>
        <a:sy n="8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8" Type="http://schemas.openxmlformats.org/officeDocument/2006/relationships/slide" Target="slides/slide7.xml"/><Relationship Id="rId51" Type="http://schemas.openxmlformats.org/officeDocument/2006/relationships/presProps" Target="presProps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/Relationships>
</file>

<file path=ppt/diagrams/_rels/data2.xml.rels><?xml version="1.0" encoding="UTF-8" standalone="yes"?>
<Relationships xmlns="http://schemas.openxmlformats.org/package/2006/relationships"><Relationship Id="rId8" Type="http://schemas.openxmlformats.org/officeDocument/2006/relationships/image" Target="../media/image53.svg"/><Relationship Id="rId3" Type="http://schemas.openxmlformats.org/officeDocument/2006/relationships/image" Target="../media/image48.png"/><Relationship Id="rId7" Type="http://schemas.openxmlformats.org/officeDocument/2006/relationships/image" Target="../media/image52.png"/><Relationship Id="rId2" Type="http://schemas.openxmlformats.org/officeDocument/2006/relationships/image" Target="../media/image47.svg"/><Relationship Id="rId1" Type="http://schemas.openxmlformats.org/officeDocument/2006/relationships/image" Target="../media/image46.png"/><Relationship Id="rId6" Type="http://schemas.openxmlformats.org/officeDocument/2006/relationships/image" Target="../media/image51.svg"/><Relationship Id="rId5" Type="http://schemas.openxmlformats.org/officeDocument/2006/relationships/image" Target="../media/image50.png"/><Relationship Id="rId4" Type="http://schemas.openxmlformats.org/officeDocument/2006/relationships/image" Target="../media/image49.svg"/></Relationships>
</file>

<file path=ppt/diagrams/_rels/data3.xml.rels><?xml version="1.0" encoding="UTF-8" standalone="yes"?>
<Relationships xmlns="http://schemas.openxmlformats.org/package/2006/relationships"><Relationship Id="rId8" Type="http://schemas.openxmlformats.org/officeDocument/2006/relationships/image" Target="../media/image84.svg"/><Relationship Id="rId3" Type="http://schemas.openxmlformats.org/officeDocument/2006/relationships/image" Target="../media/image79.png"/><Relationship Id="rId7" Type="http://schemas.openxmlformats.org/officeDocument/2006/relationships/image" Target="../media/image83.png"/><Relationship Id="rId2" Type="http://schemas.openxmlformats.org/officeDocument/2006/relationships/image" Target="../media/image78.svg"/><Relationship Id="rId1" Type="http://schemas.openxmlformats.org/officeDocument/2006/relationships/image" Target="../media/image77.png"/><Relationship Id="rId6" Type="http://schemas.openxmlformats.org/officeDocument/2006/relationships/image" Target="../media/image82.svg"/><Relationship Id="rId5" Type="http://schemas.openxmlformats.org/officeDocument/2006/relationships/image" Target="../media/image81.png"/><Relationship Id="rId10" Type="http://schemas.openxmlformats.org/officeDocument/2006/relationships/image" Target="../media/image53.svg"/><Relationship Id="rId4" Type="http://schemas.openxmlformats.org/officeDocument/2006/relationships/image" Target="../media/image80.svg"/><Relationship Id="rId9" Type="http://schemas.openxmlformats.org/officeDocument/2006/relationships/image" Target="../media/image52.png"/></Relationships>
</file>

<file path=ppt/diagrams/_rels/data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0.png"/><Relationship Id="rId2" Type="http://schemas.openxmlformats.org/officeDocument/2006/relationships/image" Target="../media/image89.svg"/><Relationship Id="rId1" Type="http://schemas.openxmlformats.org/officeDocument/2006/relationships/image" Target="../media/image88.png"/><Relationship Id="rId6" Type="http://schemas.openxmlformats.org/officeDocument/2006/relationships/image" Target="../media/image93.svg"/><Relationship Id="rId5" Type="http://schemas.openxmlformats.org/officeDocument/2006/relationships/image" Target="../media/image92.png"/><Relationship Id="rId4" Type="http://schemas.openxmlformats.org/officeDocument/2006/relationships/image" Target="../media/image91.svg"/></Relationships>
</file>

<file path=ppt/diagrams/_rels/drawing2.xml.rels><?xml version="1.0" encoding="UTF-8" standalone="yes"?>
<Relationships xmlns="http://schemas.openxmlformats.org/package/2006/relationships"><Relationship Id="rId8" Type="http://schemas.openxmlformats.org/officeDocument/2006/relationships/image" Target="../media/image53.svg"/><Relationship Id="rId3" Type="http://schemas.openxmlformats.org/officeDocument/2006/relationships/image" Target="../media/image48.png"/><Relationship Id="rId7" Type="http://schemas.openxmlformats.org/officeDocument/2006/relationships/image" Target="../media/image52.png"/><Relationship Id="rId2" Type="http://schemas.openxmlformats.org/officeDocument/2006/relationships/image" Target="../media/image47.svg"/><Relationship Id="rId1" Type="http://schemas.openxmlformats.org/officeDocument/2006/relationships/image" Target="../media/image46.png"/><Relationship Id="rId6" Type="http://schemas.openxmlformats.org/officeDocument/2006/relationships/image" Target="../media/image51.svg"/><Relationship Id="rId5" Type="http://schemas.openxmlformats.org/officeDocument/2006/relationships/image" Target="../media/image50.png"/><Relationship Id="rId4" Type="http://schemas.openxmlformats.org/officeDocument/2006/relationships/image" Target="../media/image49.svg"/></Relationships>
</file>

<file path=ppt/diagrams/_rels/drawing3.xml.rels><?xml version="1.0" encoding="UTF-8" standalone="yes"?>
<Relationships xmlns="http://schemas.openxmlformats.org/package/2006/relationships"><Relationship Id="rId8" Type="http://schemas.openxmlformats.org/officeDocument/2006/relationships/image" Target="../media/image84.svg"/><Relationship Id="rId3" Type="http://schemas.openxmlformats.org/officeDocument/2006/relationships/image" Target="../media/image79.png"/><Relationship Id="rId7" Type="http://schemas.openxmlformats.org/officeDocument/2006/relationships/image" Target="../media/image83.png"/><Relationship Id="rId2" Type="http://schemas.openxmlformats.org/officeDocument/2006/relationships/image" Target="../media/image78.svg"/><Relationship Id="rId1" Type="http://schemas.openxmlformats.org/officeDocument/2006/relationships/image" Target="../media/image77.png"/><Relationship Id="rId6" Type="http://schemas.openxmlformats.org/officeDocument/2006/relationships/image" Target="../media/image82.svg"/><Relationship Id="rId5" Type="http://schemas.openxmlformats.org/officeDocument/2006/relationships/image" Target="../media/image81.png"/><Relationship Id="rId10" Type="http://schemas.openxmlformats.org/officeDocument/2006/relationships/image" Target="../media/image53.svg"/><Relationship Id="rId4" Type="http://schemas.openxmlformats.org/officeDocument/2006/relationships/image" Target="../media/image80.svg"/><Relationship Id="rId9" Type="http://schemas.openxmlformats.org/officeDocument/2006/relationships/image" Target="../media/image52.png"/></Relationships>
</file>

<file path=ppt/diagrams/_rels/drawing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0.png"/><Relationship Id="rId2" Type="http://schemas.openxmlformats.org/officeDocument/2006/relationships/image" Target="../media/image89.svg"/><Relationship Id="rId1" Type="http://schemas.openxmlformats.org/officeDocument/2006/relationships/image" Target="../media/image88.png"/><Relationship Id="rId6" Type="http://schemas.openxmlformats.org/officeDocument/2006/relationships/image" Target="../media/image93.svg"/><Relationship Id="rId5" Type="http://schemas.openxmlformats.org/officeDocument/2006/relationships/image" Target="../media/image92.png"/><Relationship Id="rId4" Type="http://schemas.openxmlformats.org/officeDocument/2006/relationships/image" Target="../media/image91.sv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2_2">
  <dgm:title val=""/>
  <dgm:desc val=""/>
  <dgm:catLst>
    <dgm:cat type="accent2" pri="112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ln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18/5/colors/Iconchunking_coloredtext_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bg1"/>
    </dgm:fillClrLst>
    <dgm:linClrLst meth="repeat">
      <a:schemeClr val="lt1">
        <a:alpha val="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accent2">
        <a:alpha val="0"/>
      </a:schemeClr>
    </dgm:fillClrLst>
    <dgm:linClrLst meth="repeat">
      <a:schemeClr val="accent2">
        <a:alpha val="0"/>
      </a:schemeClr>
    </dgm:linClrLst>
    <dgm:effectClrLst/>
    <dgm:txLinClrLst/>
    <dgm:txFillClrLst meth="repeat">
      <a:schemeClr val="accent2"/>
      <a:schemeClr val="accent3"/>
      <a:schemeClr val="accent4"/>
      <a:schemeClr val="accent5"/>
      <a:schemeClr val="accent6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18/5/colors/Iconchunking_coloredtext_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bg1"/>
    </dgm:fillClrLst>
    <dgm:linClrLst meth="repeat">
      <a:schemeClr val="lt1">
        <a:alpha val="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accent2">
        <a:alpha val="0"/>
      </a:schemeClr>
    </dgm:fillClrLst>
    <dgm:linClrLst meth="repeat">
      <a:schemeClr val="accent2">
        <a:alpha val="0"/>
      </a:schemeClr>
    </dgm:linClrLst>
    <dgm:effectClrLst/>
    <dgm:txLinClrLst/>
    <dgm:txFillClrLst meth="repeat">
      <a:schemeClr val="accent2"/>
      <a:schemeClr val="accent3"/>
      <a:schemeClr val="accent4"/>
      <a:schemeClr val="accent5"/>
      <a:schemeClr val="accent6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E5264673-07CA-4424-A47A-88D2339AFD23}" type="doc">
      <dgm:prSet loTypeId="urn:microsoft.com/office/officeart/2008/layout/LinedList" loCatId="list" qsTypeId="urn:microsoft.com/office/officeart/2005/8/quickstyle/simple5" qsCatId="simple" csTypeId="urn:microsoft.com/office/officeart/2005/8/colors/accent2_2" csCatId="accent2" phldr="1"/>
      <dgm:spPr/>
      <dgm:t>
        <a:bodyPr/>
        <a:lstStyle/>
        <a:p>
          <a:endParaRPr lang="en-US"/>
        </a:p>
      </dgm:t>
    </dgm:pt>
    <dgm:pt modelId="{3C2657DA-80AC-47FA-9024-AFF1305EBA91}">
      <dgm:prSet/>
      <dgm:spPr/>
      <dgm:t>
        <a:bodyPr/>
        <a:lstStyle/>
        <a:p>
          <a:r>
            <a:rPr lang="en-US" dirty="0"/>
            <a:t>Processing Current Crop Photo Requests</a:t>
          </a:r>
        </a:p>
      </dgm:t>
    </dgm:pt>
    <dgm:pt modelId="{AEB11E19-F77F-4342-B3E7-F71093038AFB}" type="parTrans" cxnId="{9E2B216B-8BE7-408B-A2BE-9794A74656BB}">
      <dgm:prSet/>
      <dgm:spPr/>
      <dgm:t>
        <a:bodyPr/>
        <a:lstStyle/>
        <a:p>
          <a:endParaRPr lang="en-US"/>
        </a:p>
      </dgm:t>
    </dgm:pt>
    <dgm:pt modelId="{4F13755C-58B8-4699-8044-7569DCE1DD4E}" type="sibTrans" cxnId="{9E2B216B-8BE7-408B-A2BE-9794A74656BB}">
      <dgm:prSet/>
      <dgm:spPr/>
      <dgm:t>
        <a:bodyPr/>
        <a:lstStyle/>
        <a:p>
          <a:endParaRPr lang="en-US"/>
        </a:p>
      </dgm:t>
    </dgm:pt>
    <dgm:pt modelId="{41513233-C2AC-40C8-8F3E-B5EF88D77D56}">
      <dgm:prSet custT="1"/>
      <dgm:spPr/>
      <dgm:t>
        <a:bodyPr/>
        <a:lstStyle/>
        <a:p>
          <a:r>
            <a:rPr lang="en-US" sz="2700" dirty="0"/>
            <a:t>Addressing Orders with Oversold Plants</a:t>
          </a:r>
          <a:br>
            <a:rPr lang="en-US" sz="2700" dirty="0"/>
          </a:br>
          <a:r>
            <a:rPr lang="en-US" sz="1600" dirty="0"/>
            <a:t>(and Recommending Substitute Plants)</a:t>
          </a:r>
          <a:endParaRPr lang="en-US" sz="1900" dirty="0"/>
        </a:p>
      </dgm:t>
    </dgm:pt>
    <dgm:pt modelId="{BDC721DF-FED9-40B0-9F9F-C477573661AE}" type="parTrans" cxnId="{163B56A3-EF2A-471F-8A80-74322FA09860}">
      <dgm:prSet/>
      <dgm:spPr/>
      <dgm:t>
        <a:bodyPr/>
        <a:lstStyle/>
        <a:p>
          <a:endParaRPr lang="en-US"/>
        </a:p>
      </dgm:t>
    </dgm:pt>
    <dgm:pt modelId="{E431A1E3-AB12-40EA-ABBF-D3B9646322E4}" type="sibTrans" cxnId="{163B56A3-EF2A-471F-8A80-74322FA09860}">
      <dgm:prSet/>
      <dgm:spPr/>
      <dgm:t>
        <a:bodyPr/>
        <a:lstStyle/>
        <a:p>
          <a:endParaRPr lang="en-US"/>
        </a:p>
      </dgm:t>
    </dgm:pt>
    <dgm:pt modelId="{6AB2F206-2B05-4EBD-BE35-78F79DAB55F5}">
      <dgm:prSet custT="1"/>
      <dgm:spPr/>
      <dgm:t>
        <a:bodyPr/>
        <a:lstStyle/>
        <a:p>
          <a:r>
            <a:rPr lang="en-US" sz="2700" dirty="0"/>
            <a:t>Sending inventory updates;</a:t>
          </a:r>
          <a:br>
            <a:rPr lang="en-US" sz="2700" dirty="0"/>
          </a:br>
          <a:r>
            <a:rPr lang="en-US" sz="2000" dirty="0"/>
            <a:t>Providing Customer Specific Price Lists</a:t>
          </a:r>
          <a:endParaRPr lang="en-US" sz="2700" dirty="0"/>
        </a:p>
      </dgm:t>
    </dgm:pt>
    <dgm:pt modelId="{77D17E94-432F-4787-B1C2-B56492627CC6}" type="parTrans" cxnId="{FACFEF54-7646-40C4-8AB8-4ACF4B965E77}">
      <dgm:prSet/>
      <dgm:spPr/>
      <dgm:t>
        <a:bodyPr/>
        <a:lstStyle/>
        <a:p>
          <a:endParaRPr lang="en-US"/>
        </a:p>
      </dgm:t>
    </dgm:pt>
    <dgm:pt modelId="{41C6053A-849F-4842-A42E-DBD73804F4E5}" type="sibTrans" cxnId="{FACFEF54-7646-40C4-8AB8-4ACF4B965E77}">
      <dgm:prSet/>
      <dgm:spPr/>
      <dgm:t>
        <a:bodyPr/>
        <a:lstStyle/>
        <a:p>
          <a:endParaRPr lang="en-US"/>
        </a:p>
      </dgm:t>
    </dgm:pt>
    <dgm:pt modelId="{F1F396B5-8F0F-4FC6-A6B9-E199B652E555}">
      <dgm:prSet/>
      <dgm:spPr/>
      <dgm:t>
        <a:bodyPr/>
        <a:lstStyle/>
        <a:p>
          <a:r>
            <a:rPr lang="en-US" dirty="0"/>
            <a:t>Emailing Marketing Images to Customers</a:t>
          </a:r>
        </a:p>
      </dgm:t>
    </dgm:pt>
    <dgm:pt modelId="{50878A12-7A4B-4F49-81FE-3F44A9552B43}" type="parTrans" cxnId="{C78E4E23-A525-488A-AC85-0EC418A21A29}">
      <dgm:prSet/>
      <dgm:spPr/>
      <dgm:t>
        <a:bodyPr/>
        <a:lstStyle/>
        <a:p>
          <a:endParaRPr lang="en-US"/>
        </a:p>
      </dgm:t>
    </dgm:pt>
    <dgm:pt modelId="{86A3291A-760C-4736-9495-27E8A0F5011B}" type="sibTrans" cxnId="{C78E4E23-A525-488A-AC85-0EC418A21A29}">
      <dgm:prSet/>
      <dgm:spPr/>
      <dgm:t>
        <a:bodyPr/>
        <a:lstStyle/>
        <a:p>
          <a:endParaRPr lang="en-US"/>
        </a:p>
      </dgm:t>
    </dgm:pt>
    <dgm:pt modelId="{182F7731-E19E-436B-9D07-EA0A20B77FBA}">
      <dgm:prSet/>
      <dgm:spPr/>
      <dgm:t>
        <a:bodyPr/>
        <a:lstStyle/>
        <a:p>
          <a:r>
            <a:rPr lang="en-US" dirty="0"/>
            <a:t>Handholding New Buyers</a:t>
          </a:r>
        </a:p>
      </dgm:t>
    </dgm:pt>
    <dgm:pt modelId="{E6BDAA2C-B1FA-4481-AC80-7FBDDB5551C8}" type="parTrans" cxnId="{19DCD5AE-0C29-474E-A951-5F212E77C31D}">
      <dgm:prSet/>
      <dgm:spPr/>
      <dgm:t>
        <a:bodyPr/>
        <a:lstStyle/>
        <a:p>
          <a:endParaRPr lang="en-US"/>
        </a:p>
      </dgm:t>
    </dgm:pt>
    <dgm:pt modelId="{BBDC0601-3C9D-4FF0-A28E-6C8C7FC0CDC7}" type="sibTrans" cxnId="{19DCD5AE-0C29-474E-A951-5F212E77C31D}">
      <dgm:prSet/>
      <dgm:spPr/>
      <dgm:t>
        <a:bodyPr/>
        <a:lstStyle/>
        <a:p>
          <a:endParaRPr lang="en-US"/>
        </a:p>
      </dgm:t>
    </dgm:pt>
    <dgm:pt modelId="{DBB39E57-80FD-4616-9190-9581248201E1}">
      <dgm:prSet/>
      <dgm:spPr/>
      <dgm:t>
        <a:bodyPr/>
        <a:lstStyle/>
        <a:p>
          <a:r>
            <a:rPr lang="en-US" dirty="0"/>
            <a:t>Suggesting Companion Plants</a:t>
          </a:r>
        </a:p>
      </dgm:t>
    </dgm:pt>
    <dgm:pt modelId="{22D4E8C6-6498-436E-AE6B-C775134D5481}" type="parTrans" cxnId="{B4C29121-90AE-45E2-B341-36F9D2A865D1}">
      <dgm:prSet/>
      <dgm:spPr/>
      <dgm:t>
        <a:bodyPr/>
        <a:lstStyle/>
        <a:p>
          <a:endParaRPr lang="en-US"/>
        </a:p>
      </dgm:t>
    </dgm:pt>
    <dgm:pt modelId="{28EE2011-07E7-4C1C-8600-CB1C81266CD2}" type="sibTrans" cxnId="{B4C29121-90AE-45E2-B341-36F9D2A865D1}">
      <dgm:prSet/>
      <dgm:spPr/>
      <dgm:t>
        <a:bodyPr/>
        <a:lstStyle/>
        <a:p>
          <a:endParaRPr lang="en-US"/>
        </a:p>
      </dgm:t>
    </dgm:pt>
    <dgm:pt modelId="{9F7B93E3-D922-274F-901A-361BD69E5E79}" type="pres">
      <dgm:prSet presAssocID="{E5264673-07CA-4424-A47A-88D2339AFD23}" presName="vert0" presStyleCnt="0">
        <dgm:presLayoutVars>
          <dgm:dir/>
          <dgm:animOne val="branch"/>
          <dgm:animLvl val="lvl"/>
        </dgm:presLayoutVars>
      </dgm:prSet>
      <dgm:spPr/>
    </dgm:pt>
    <dgm:pt modelId="{36327D33-B583-984C-B57B-0F78089A5C6A}" type="pres">
      <dgm:prSet presAssocID="{3C2657DA-80AC-47FA-9024-AFF1305EBA91}" presName="thickLine" presStyleLbl="alignNode1" presStyleIdx="0" presStyleCnt="6"/>
      <dgm:spPr/>
    </dgm:pt>
    <dgm:pt modelId="{BDB38490-0CD8-C44F-81EE-D2A14960A9E8}" type="pres">
      <dgm:prSet presAssocID="{3C2657DA-80AC-47FA-9024-AFF1305EBA91}" presName="horz1" presStyleCnt="0"/>
      <dgm:spPr/>
    </dgm:pt>
    <dgm:pt modelId="{74E43458-83DE-674B-8F0E-D3C1B4A4BE76}" type="pres">
      <dgm:prSet presAssocID="{3C2657DA-80AC-47FA-9024-AFF1305EBA91}" presName="tx1" presStyleLbl="revTx" presStyleIdx="0" presStyleCnt="6"/>
      <dgm:spPr/>
    </dgm:pt>
    <dgm:pt modelId="{104C5D1E-5F5D-4F41-AD29-9A8830FFF58A}" type="pres">
      <dgm:prSet presAssocID="{3C2657DA-80AC-47FA-9024-AFF1305EBA91}" presName="vert1" presStyleCnt="0"/>
      <dgm:spPr/>
    </dgm:pt>
    <dgm:pt modelId="{0289B2F1-AA61-F94B-8589-FE8899899049}" type="pres">
      <dgm:prSet presAssocID="{41513233-C2AC-40C8-8F3E-B5EF88D77D56}" presName="thickLine" presStyleLbl="alignNode1" presStyleIdx="1" presStyleCnt="6"/>
      <dgm:spPr/>
    </dgm:pt>
    <dgm:pt modelId="{0B02064A-8036-3D4A-9287-7CB468FAC890}" type="pres">
      <dgm:prSet presAssocID="{41513233-C2AC-40C8-8F3E-B5EF88D77D56}" presName="horz1" presStyleCnt="0"/>
      <dgm:spPr/>
    </dgm:pt>
    <dgm:pt modelId="{DC74043F-D8FD-694F-BF28-328C30C4518D}" type="pres">
      <dgm:prSet presAssocID="{41513233-C2AC-40C8-8F3E-B5EF88D77D56}" presName="tx1" presStyleLbl="revTx" presStyleIdx="1" presStyleCnt="6"/>
      <dgm:spPr/>
    </dgm:pt>
    <dgm:pt modelId="{D187B804-7400-BE43-B83A-AADA70897ED5}" type="pres">
      <dgm:prSet presAssocID="{41513233-C2AC-40C8-8F3E-B5EF88D77D56}" presName="vert1" presStyleCnt="0"/>
      <dgm:spPr/>
    </dgm:pt>
    <dgm:pt modelId="{73F977F4-823A-3648-A44A-CC5EF55884C2}" type="pres">
      <dgm:prSet presAssocID="{6AB2F206-2B05-4EBD-BE35-78F79DAB55F5}" presName="thickLine" presStyleLbl="alignNode1" presStyleIdx="2" presStyleCnt="6"/>
      <dgm:spPr/>
    </dgm:pt>
    <dgm:pt modelId="{FBB92B16-67C1-4F4C-9D24-14654D6C6C08}" type="pres">
      <dgm:prSet presAssocID="{6AB2F206-2B05-4EBD-BE35-78F79DAB55F5}" presName="horz1" presStyleCnt="0"/>
      <dgm:spPr/>
    </dgm:pt>
    <dgm:pt modelId="{74861A4A-3380-DF4B-84BB-F80C12B530C2}" type="pres">
      <dgm:prSet presAssocID="{6AB2F206-2B05-4EBD-BE35-78F79DAB55F5}" presName="tx1" presStyleLbl="revTx" presStyleIdx="2" presStyleCnt="6"/>
      <dgm:spPr/>
    </dgm:pt>
    <dgm:pt modelId="{49B9F3A9-4832-0649-95F2-A94BE32CF8D6}" type="pres">
      <dgm:prSet presAssocID="{6AB2F206-2B05-4EBD-BE35-78F79DAB55F5}" presName="vert1" presStyleCnt="0"/>
      <dgm:spPr/>
    </dgm:pt>
    <dgm:pt modelId="{0A195538-CC09-E54C-A771-6830220106A4}" type="pres">
      <dgm:prSet presAssocID="{F1F396B5-8F0F-4FC6-A6B9-E199B652E555}" presName="thickLine" presStyleLbl="alignNode1" presStyleIdx="3" presStyleCnt="6"/>
      <dgm:spPr/>
    </dgm:pt>
    <dgm:pt modelId="{AF11AA91-A79D-8C4D-8A9B-465904CB3099}" type="pres">
      <dgm:prSet presAssocID="{F1F396B5-8F0F-4FC6-A6B9-E199B652E555}" presName="horz1" presStyleCnt="0"/>
      <dgm:spPr/>
    </dgm:pt>
    <dgm:pt modelId="{618612F2-4520-544A-9764-E9F1F293DF65}" type="pres">
      <dgm:prSet presAssocID="{F1F396B5-8F0F-4FC6-A6B9-E199B652E555}" presName="tx1" presStyleLbl="revTx" presStyleIdx="3" presStyleCnt="6"/>
      <dgm:spPr/>
    </dgm:pt>
    <dgm:pt modelId="{D5487F35-20D2-5247-9A78-F55A8DC0DB69}" type="pres">
      <dgm:prSet presAssocID="{F1F396B5-8F0F-4FC6-A6B9-E199B652E555}" presName="vert1" presStyleCnt="0"/>
      <dgm:spPr/>
    </dgm:pt>
    <dgm:pt modelId="{5EF6919A-F235-F34A-AE1F-CC8B525F8200}" type="pres">
      <dgm:prSet presAssocID="{182F7731-E19E-436B-9D07-EA0A20B77FBA}" presName="thickLine" presStyleLbl="alignNode1" presStyleIdx="4" presStyleCnt="6"/>
      <dgm:spPr/>
    </dgm:pt>
    <dgm:pt modelId="{26A938E0-8598-814A-8EA1-F327555A7EA4}" type="pres">
      <dgm:prSet presAssocID="{182F7731-E19E-436B-9D07-EA0A20B77FBA}" presName="horz1" presStyleCnt="0"/>
      <dgm:spPr/>
    </dgm:pt>
    <dgm:pt modelId="{819AA67C-A987-EA44-A84E-994B00768092}" type="pres">
      <dgm:prSet presAssocID="{182F7731-E19E-436B-9D07-EA0A20B77FBA}" presName="tx1" presStyleLbl="revTx" presStyleIdx="4" presStyleCnt="6"/>
      <dgm:spPr/>
    </dgm:pt>
    <dgm:pt modelId="{B4FA0ECF-D745-7A40-B9EF-CEA3CEA67D8E}" type="pres">
      <dgm:prSet presAssocID="{182F7731-E19E-436B-9D07-EA0A20B77FBA}" presName="vert1" presStyleCnt="0"/>
      <dgm:spPr/>
    </dgm:pt>
    <dgm:pt modelId="{3275ABB0-D07F-9D42-8FFA-A254E075F74B}" type="pres">
      <dgm:prSet presAssocID="{DBB39E57-80FD-4616-9190-9581248201E1}" presName="thickLine" presStyleLbl="alignNode1" presStyleIdx="5" presStyleCnt="6"/>
      <dgm:spPr/>
    </dgm:pt>
    <dgm:pt modelId="{B557C11B-D56F-1945-A0F4-81B7C05D5EAC}" type="pres">
      <dgm:prSet presAssocID="{DBB39E57-80FD-4616-9190-9581248201E1}" presName="horz1" presStyleCnt="0"/>
      <dgm:spPr/>
    </dgm:pt>
    <dgm:pt modelId="{57CE9F3D-5F3F-0947-825B-A5C96D66B1E3}" type="pres">
      <dgm:prSet presAssocID="{DBB39E57-80FD-4616-9190-9581248201E1}" presName="tx1" presStyleLbl="revTx" presStyleIdx="5" presStyleCnt="6"/>
      <dgm:spPr/>
    </dgm:pt>
    <dgm:pt modelId="{2C332D52-150B-7D47-B25F-65DADE492E17}" type="pres">
      <dgm:prSet presAssocID="{DBB39E57-80FD-4616-9190-9581248201E1}" presName="vert1" presStyleCnt="0"/>
      <dgm:spPr/>
    </dgm:pt>
  </dgm:ptLst>
  <dgm:cxnLst>
    <dgm:cxn modelId="{F5B49309-F940-BB4D-B2E3-8F21D218E34A}" type="presOf" srcId="{E5264673-07CA-4424-A47A-88D2339AFD23}" destId="{9F7B93E3-D922-274F-901A-361BD69E5E79}" srcOrd="0" destOrd="0" presId="urn:microsoft.com/office/officeart/2008/layout/LinedList"/>
    <dgm:cxn modelId="{990C1021-5512-7A49-A8AC-E94380E7059F}" type="presOf" srcId="{DBB39E57-80FD-4616-9190-9581248201E1}" destId="{57CE9F3D-5F3F-0947-825B-A5C96D66B1E3}" srcOrd="0" destOrd="0" presId="urn:microsoft.com/office/officeart/2008/layout/LinedList"/>
    <dgm:cxn modelId="{B4C29121-90AE-45E2-B341-36F9D2A865D1}" srcId="{E5264673-07CA-4424-A47A-88D2339AFD23}" destId="{DBB39E57-80FD-4616-9190-9581248201E1}" srcOrd="5" destOrd="0" parTransId="{22D4E8C6-6498-436E-AE6B-C775134D5481}" sibTransId="{28EE2011-07E7-4C1C-8600-CB1C81266CD2}"/>
    <dgm:cxn modelId="{C78E4E23-A525-488A-AC85-0EC418A21A29}" srcId="{E5264673-07CA-4424-A47A-88D2339AFD23}" destId="{F1F396B5-8F0F-4FC6-A6B9-E199B652E555}" srcOrd="3" destOrd="0" parTransId="{50878A12-7A4B-4F49-81FE-3F44A9552B43}" sibTransId="{86A3291A-760C-4736-9495-27E8A0F5011B}"/>
    <dgm:cxn modelId="{F5574B46-9717-EF4E-BDE9-038F764F60D2}" type="presOf" srcId="{182F7731-E19E-436B-9D07-EA0A20B77FBA}" destId="{819AA67C-A987-EA44-A84E-994B00768092}" srcOrd="0" destOrd="0" presId="urn:microsoft.com/office/officeart/2008/layout/LinedList"/>
    <dgm:cxn modelId="{3930FE46-1006-4140-A18C-A380D91A1CEC}" type="presOf" srcId="{3C2657DA-80AC-47FA-9024-AFF1305EBA91}" destId="{74E43458-83DE-674B-8F0E-D3C1B4A4BE76}" srcOrd="0" destOrd="0" presId="urn:microsoft.com/office/officeart/2008/layout/LinedList"/>
    <dgm:cxn modelId="{FACFEF54-7646-40C4-8AB8-4ACF4B965E77}" srcId="{E5264673-07CA-4424-A47A-88D2339AFD23}" destId="{6AB2F206-2B05-4EBD-BE35-78F79DAB55F5}" srcOrd="2" destOrd="0" parTransId="{77D17E94-432F-4787-B1C2-B56492627CC6}" sibTransId="{41C6053A-849F-4842-A42E-DBD73804F4E5}"/>
    <dgm:cxn modelId="{9E2B216B-8BE7-408B-A2BE-9794A74656BB}" srcId="{E5264673-07CA-4424-A47A-88D2339AFD23}" destId="{3C2657DA-80AC-47FA-9024-AFF1305EBA91}" srcOrd="0" destOrd="0" parTransId="{AEB11E19-F77F-4342-B3E7-F71093038AFB}" sibTransId="{4F13755C-58B8-4699-8044-7569DCE1DD4E}"/>
    <dgm:cxn modelId="{82F7F871-3E13-3C44-AB70-24DAB5DBD640}" type="presOf" srcId="{F1F396B5-8F0F-4FC6-A6B9-E199B652E555}" destId="{618612F2-4520-544A-9764-E9F1F293DF65}" srcOrd="0" destOrd="0" presId="urn:microsoft.com/office/officeart/2008/layout/LinedList"/>
    <dgm:cxn modelId="{163B56A3-EF2A-471F-8A80-74322FA09860}" srcId="{E5264673-07CA-4424-A47A-88D2339AFD23}" destId="{41513233-C2AC-40C8-8F3E-B5EF88D77D56}" srcOrd="1" destOrd="0" parTransId="{BDC721DF-FED9-40B0-9F9F-C477573661AE}" sibTransId="{E431A1E3-AB12-40EA-ABBF-D3B9646322E4}"/>
    <dgm:cxn modelId="{9F00D8A8-4732-884F-8BB6-0C91EE772FAB}" type="presOf" srcId="{6AB2F206-2B05-4EBD-BE35-78F79DAB55F5}" destId="{74861A4A-3380-DF4B-84BB-F80C12B530C2}" srcOrd="0" destOrd="0" presId="urn:microsoft.com/office/officeart/2008/layout/LinedList"/>
    <dgm:cxn modelId="{19DCD5AE-0C29-474E-A951-5F212E77C31D}" srcId="{E5264673-07CA-4424-A47A-88D2339AFD23}" destId="{182F7731-E19E-436B-9D07-EA0A20B77FBA}" srcOrd="4" destOrd="0" parTransId="{E6BDAA2C-B1FA-4481-AC80-7FBDDB5551C8}" sibTransId="{BBDC0601-3C9D-4FF0-A28E-6C8C7FC0CDC7}"/>
    <dgm:cxn modelId="{9504F8CA-5FC8-A742-A397-D03E099F15C0}" type="presOf" srcId="{41513233-C2AC-40C8-8F3E-B5EF88D77D56}" destId="{DC74043F-D8FD-694F-BF28-328C30C4518D}" srcOrd="0" destOrd="0" presId="urn:microsoft.com/office/officeart/2008/layout/LinedList"/>
    <dgm:cxn modelId="{79002AA9-178D-D34E-B255-262C5167E6AF}" type="presParOf" srcId="{9F7B93E3-D922-274F-901A-361BD69E5E79}" destId="{36327D33-B583-984C-B57B-0F78089A5C6A}" srcOrd="0" destOrd="0" presId="urn:microsoft.com/office/officeart/2008/layout/LinedList"/>
    <dgm:cxn modelId="{75F82112-46A1-474D-96BE-69F75F7177BE}" type="presParOf" srcId="{9F7B93E3-D922-274F-901A-361BD69E5E79}" destId="{BDB38490-0CD8-C44F-81EE-D2A14960A9E8}" srcOrd="1" destOrd="0" presId="urn:microsoft.com/office/officeart/2008/layout/LinedList"/>
    <dgm:cxn modelId="{8AF2022E-85DD-A542-9386-9442CEE459D3}" type="presParOf" srcId="{BDB38490-0CD8-C44F-81EE-D2A14960A9E8}" destId="{74E43458-83DE-674B-8F0E-D3C1B4A4BE76}" srcOrd="0" destOrd="0" presId="urn:microsoft.com/office/officeart/2008/layout/LinedList"/>
    <dgm:cxn modelId="{0F323643-6A0E-AB41-B2A1-55BFB354B6D3}" type="presParOf" srcId="{BDB38490-0CD8-C44F-81EE-D2A14960A9E8}" destId="{104C5D1E-5F5D-4F41-AD29-9A8830FFF58A}" srcOrd="1" destOrd="0" presId="urn:microsoft.com/office/officeart/2008/layout/LinedList"/>
    <dgm:cxn modelId="{607D3F5E-5AEB-7245-AF01-0AD915F56FD4}" type="presParOf" srcId="{9F7B93E3-D922-274F-901A-361BD69E5E79}" destId="{0289B2F1-AA61-F94B-8589-FE8899899049}" srcOrd="2" destOrd="0" presId="urn:microsoft.com/office/officeart/2008/layout/LinedList"/>
    <dgm:cxn modelId="{CCE38D81-F1C4-4744-9F14-5388AB3B5575}" type="presParOf" srcId="{9F7B93E3-D922-274F-901A-361BD69E5E79}" destId="{0B02064A-8036-3D4A-9287-7CB468FAC890}" srcOrd="3" destOrd="0" presId="urn:microsoft.com/office/officeart/2008/layout/LinedList"/>
    <dgm:cxn modelId="{3AF6C600-2F23-754E-9476-C97951BE6009}" type="presParOf" srcId="{0B02064A-8036-3D4A-9287-7CB468FAC890}" destId="{DC74043F-D8FD-694F-BF28-328C30C4518D}" srcOrd="0" destOrd="0" presId="urn:microsoft.com/office/officeart/2008/layout/LinedList"/>
    <dgm:cxn modelId="{B0364E7B-9F3E-8C47-9C7B-6B88124B3803}" type="presParOf" srcId="{0B02064A-8036-3D4A-9287-7CB468FAC890}" destId="{D187B804-7400-BE43-B83A-AADA70897ED5}" srcOrd="1" destOrd="0" presId="urn:microsoft.com/office/officeart/2008/layout/LinedList"/>
    <dgm:cxn modelId="{CBC21C8E-8A04-E44F-AF8F-97DD8170EEF0}" type="presParOf" srcId="{9F7B93E3-D922-274F-901A-361BD69E5E79}" destId="{73F977F4-823A-3648-A44A-CC5EF55884C2}" srcOrd="4" destOrd="0" presId="urn:microsoft.com/office/officeart/2008/layout/LinedList"/>
    <dgm:cxn modelId="{2EC49D81-8FE7-2E48-9D27-0EA439E0EC54}" type="presParOf" srcId="{9F7B93E3-D922-274F-901A-361BD69E5E79}" destId="{FBB92B16-67C1-4F4C-9D24-14654D6C6C08}" srcOrd="5" destOrd="0" presId="urn:microsoft.com/office/officeart/2008/layout/LinedList"/>
    <dgm:cxn modelId="{5FD0815E-E783-DC4D-818B-FFF22E888B1A}" type="presParOf" srcId="{FBB92B16-67C1-4F4C-9D24-14654D6C6C08}" destId="{74861A4A-3380-DF4B-84BB-F80C12B530C2}" srcOrd="0" destOrd="0" presId="urn:microsoft.com/office/officeart/2008/layout/LinedList"/>
    <dgm:cxn modelId="{1ADEC86E-A565-5E4E-A72E-A99D3FC9F4B7}" type="presParOf" srcId="{FBB92B16-67C1-4F4C-9D24-14654D6C6C08}" destId="{49B9F3A9-4832-0649-95F2-A94BE32CF8D6}" srcOrd="1" destOrd="0" presId="urn:microsoft.com/office/officeart/2008/layout/LinedList"/>
    <dgm:cxn modelId="{816FAE80-E112-8C47-9CAF-C73E024672C9}" type="presParOf" srcId="{9F7B93E3-D922-274F-901A-361BD69E5E79}" destId="{0A195538-CC09-E54C-A771-6830220106A4}" srcOrd="6" destOrd="0" presId="urn:microsoft.com/office/officeart/2008/layout/LinedList"/>
    <dgm:cxn modelId="{4E6B27EE-FE06-FA49-9A32-3CAFB1A07AC6}" type="presParOf" srcId="{9F7B93E3-D922-274F-901A-361BD69E5E79}" destId="{AF11AA91-A79D-8C4D-8A9B-465904CB3099}" srcOrd="7" destOrd="0" presId="urn:microsoft.com/office/officeart/2008/layout/LinedList"/>
    <dgm:cxn modelId="{6D3FB2A8-300C-8D41-AE55-BA20DD491389}" type="presParOf" srcId="{AF11AA91-A79D-8C4D-8A9B-465904CB3099}" destId="{618612F2-4520-544A-9764-E9F1F293DF65}" srcOrd="0" destOrd="0" presId="urn:microsoft.com/office/officeart/2008/layout/LinedList"/>
    <dgm:cxn modelId="{147DCBD0-CED3-B04E-BE4C-B44C2ADFDECE}" type="presParOf" srcId="{AF11AA91-A79D-8C4D-8A9B-465904CB3099}" destId="{D5487F35-20D2-5247-9A78-F55A8DC0DB69}" srcOrd="1" destOrd="0" presId="urn:microsoft.com/office/officeart/2008/layout/LinedList"/>
    <dgm:cxn modelId="{0BA2FC37-DDCA-AE4E-8504-97311BF2DBDD}" type="presParOf" srcId="{9F7B93E3-D922-274F-901A-361BD69E5E79}" destId="{5EF6919A-F235-F34A-AE1F-CC8B525F8200}" srcOrd="8" destOrd="0" presId="urn:microsoft.com/office/officeart/2008/layout/LinedList"/>
    <dgm:cxn modelId="{835E1ECA-3B8A-6C4D-A837-334E9A93CF8A}" type="presParOf" srcId="{9F7B93E3-D922-274F-901A-361BD69E5E79}" destId="{26A938E0-8598-814A-8EA1-F327555A7EA4}" srcOrd="9" destOrd="0" presId="urn:microsoft.com/office/officeart/2008/layout/LinedList"/>
    <dgm:cxn modelId="{B555BA51-3E7F-B345-9FB0-A75DD7D5040E}" type="presParOf" srcId="{26A938E0-8598-814A-8EA1-F327555A7EA4}" destId="{819AA67C-A987-EA44-A84E-994B00768092}" srcOrd="0" destOrd="0" presId="urn:microsoft.com/office/officeart/2008/layout/LinedList"/>
    <dgm:cxn modelId="{1AA6E82B-7D9E-1D4D-9C26-95F08A44284C}" type="presParOf" srcId="{26A938E0-8598-814A-8EA1-F327555A7EA4}" destId="{B4FA0ECF-D745-7A40-B9EF-CEA3CEA67D8E}" srcOrd="1" destOrd="0" presId="urn:microsoft.com/office/officeart/2008/layout/LinedList"/>
    <dgm:cxn modelId="{DAC624E3-1DF1-5A4F-800A-D063A7632529}" type="presParOf" srcId="{9F7B93E3-D922-274F-901A-361BD69E5E79}" destId="{3275ABB0-D07F-9D42-8FFA-A254E075F74B}" srcOrd="10" destOrd="0" presId="urn:microsoft.com/office/officeart/2008/layout/LinedList"/>
    <dgm:cxn modelId="{2C3380D3-E0C3-C240-95FF-A5BB107589BE}" type="presParOf" srcId="{9F7B93E3-D922-274F-901A-361BD69E5E79}" destId="{B557C11B-D56F-1945-A0F4-81B7C05D5EAC}" srcOrd="11" destOrd="0" presId="urn:microsoft.com/office/officeart/2008/layout/LinedList"/>
    <dgm:cxn modelId="{695E6E2B-0491-DD42-95BD-4217BC927D84}" type="presParOf" srcId="{B557C11B-D56F-1945-A0F4-81B7C05D5EAC}" destId="{57CE9F3D-5F3F-0947-825B-A5C96D66B1E3}" srcOrd="0" destOrd="0" presId="urn:microsoft.com/office/officeart/2008/layout/LinedList"/>
    <dgm:cxn modelId="{556C2FDD-2921-814D-9CBC-3A46BDBA7265}" type="presParOf" srcId="{B557C11B-D56F-1945-A0F4-81B7C05D5EAC}" destId="{2C332D52-150B-7D47-B25F-65DADE492E17}" srcOrd="1" destOrd="0" presId="urn:microsoft.com/office/officeart/2008/layout/LinedLis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7A115D8F-F95F-4480-A608-7F6085F65D02}" type="doc">
      <dgm:prSet loTypeId="urn:microsoft.com/office/officeart/2018/5/layout/IconCircleLabelList" loCatId="icon" qsTypeId="urn:microsoft.com/office/officeart/2005/8/quickstyle/simple1" qsCatId="simple" csTypeId="urn:microsoft.com/office/officeart/2018/5/colors/Iconchunking_coloredtext_colorful1" csCatId="colorful" phldr="1"/>
      <dgm:spPr/>
      <dgm:t>
        <a:bodyPr/>
        <a:lstStyle/>
        <a:p>
          <a:endParaRPr lang="en-US"/>
        </a:p>
      </dgm:t>
    </dgm:pt>
    <dgm:pt modelId="{DCC19940-7091-4E6D-9765-A4A0B52F1217}">
      <dgm:prSet/>
      <dgm:spPr/>
      <dgm:t>
        <a:bodyPr/>
        <a:lstStyle/>
        <a:p>
          <a:pPr rtl="0">
            <a:defRPr cap="all"/>
          </a:pPr>
          <a:r>
            <a:rPr lang="en-US" dirty="0"/>
            <a:t>Create a </a:t>
          </a:r>
          <a:r>
            <a:rPr lang="en-US" dirty="0">
              <a:latin typeface="Calibri Light" panose="020F0302020204030204"/>
            </a:rPr>
            <a:t>list name</a:t>
          </a:r>
          <a:endParaRPr lang="en-US" dirty="0"/>
        </a:p>
      </dgm:t>
    </dgm:pt>
    <dgm:pt modelId="{55E08BE2-38CD-4572-A8F7-31EE4CC8A4C9}" type="parTrans" cxnId="{C530511F-3B2A-4010-99B6-74732A6C5BF2}">
      <dgm:prSet/>
      <dgm:spPr/>
      <dgm:t>
        <a:bodyPr/>
        <a:lstStyle/>
        <a:p>
          <a:endParaRPr lang="en-US"/>
        </a:p>
      </dgm:t>
    </dgm:pt>
    <dgm:pt modelId="{2489C606-4392-434E-AAC3-ABAA1EAC93DC}" type="sibTrans" cxnId="{C530511F-3B2A-4010-99B6-74732A6C5BF2}">
      <dgm:prSet/>
      <dgm:spPr/>
      <dgm:t>
        <a:bodyPr/>
        <a:lstStyle/>
        <a:p>
          <a:endParaRPr lang="en-US"/>
        </a:p>
      </dgm:t>
    </dgm:pt>
    <dgm:pt modelId="{BDAD05FE-6144-42BE-A373-FEB3CAAF0674}">
      <dgm:prSet/>
      <dgm:spPr/>
      <dgm:t>
        <a:bodyPr/>
        <a:lstStyle/>
        <a:p>
          <a:pPr>
            <a:defRPr cap="all"/>
          </a:pPr>
          <a:r>
            <a:rPr lang="en-US"/>
            <a:t>Assign various plant sizes and quantities</a:t>
          </a:r>
        </a:p>
      </dgm:t>
    </dgm:pt>
    <dgm:pt modelId="{43155CB5-AEDD-4BFD-AEE3-82A50BBA49E5}" type="parTrans" cxnId="{7840C0C9-4773-415D-8566-4FBB9472ABCA}">
      <dgm:prSet/>
      <dgm:spPr/>
      <dgm:t>
        <a:bodyPr/>
        <a:lstStyle/>
        <a:p>
          <a:endParaRPr lang="en-US"/>
        </a:p>
      </dgm:t>
    </dgm:pt>
    <dgm:pt modelId="{A5A679E0-E69F-4644-AA3D-726841366A96}" type="sibTrans" cxnId="{7840C0C9-4773-415D-8566-4FBB9472ABCA}">
      <dgm:prSet/>
      <dgm:spPr/>
      <dgm:t>
        <a:bodyPr/>
        <a:lstStyle/>
        <a:p>
          <a:endParaRPr lang="en-US"/>
        </a:p>
      </dgm:t>
    </dgm:pt>
    <dgm:pt modelId="{F1F4AC4E-F12D-42F3-AE66-2F33D6554BE6}">
      <dgm:prSet/>
      <dgm:spPr/>
      <dgm:t>
        <a:bodyPr/>
        <a:lstStyle/>
        <a:p>
          <a:pPr>
            <a:defRPr cap="all"/>
          </a:pPr>
          <a:r>
            <a:rPr lang="en-US" dirty="0"/>
            <a:t>Customers add it to their cart</a:t>
          </a:r>
        </a:p>
      </dgm:t>
    </dgm:pt>
    <dgm:pt modelId="{74E61FBF-B39C-4722-8916-8FB8D2142F82}" type="parTrans" cxnId="{8941DCF3-6169-4B97-8AFB-F63B407AC878}">
      <dgm:prSet/>
      <dgm:spPr/>
      <dgm:t>
        <a:bodyPr/>
        <a:lstStyle/>
        <a:p>
          <a:endParaRPr lang="en-US"/>
        </a:p>
      </dgm:t>
    </dgm:pt>
    <dgm:pt modelId="{F2A76595-D264-4FD7-9C86-04E37AE6CEFB}" type="sibTrans" cxnId="{8941DCF3-6169-4B97-8AFB-F63B407AC878}">
      <dgm:prSet/>
      <dgm:spPr/>
      <dgm:t>
        <a:bodyPr/>
        <a:lstStyle/>
        <a:p>
          <a:endParaRPr lang="en-US"/>
        </a:p>
      </dgm:t>
    </dgm:pt>
    <dgm:pt modelId="{966D8974-675F-4658-8EC0-D0DB743FDAD7}">
      <dgm:prSet/>
      <dgm:spPr/>
      <dgm:t>
        <a:bodyPr/>
        <a:lstStyle/>
        <a:p>
          <a:pPr>
            <a:defRPr cap="all"/>
          </a:pPr>
          <a:r>
            <a:rPr lang="en-US" dirty="0"/>
            <a:t>Cart can be modified before it’s submitted as an order</a:t>
          </a:r>
        </a:p>
      </dgm:t>
    </dgm:pt>
    <dgm:pt modelId="{51E2C3DC-AC26-4626-8B28-CC21AE5EDD3A}" type="parTrans" cxnId="{44517CED-4272-4B44-8E0B-14C8D4E3659E}">
      <dgm:prSet/>
      <dgm:spPr/>
      <dgm:t>
        <a:bodyPr/>
        <a:lstStyle/>
        <a:p>
          <a:endParaRPr lang="en-US"/>
        </a:p>
      </dgm:t>
    </dgm:pt>
    <dgm:pt modelId="{446042A2-451F-4840-A6DE-06D7560DBCAF}" type="sibTrans" cxnId="{44517CED-4272-4B44-8E0B-14C8D4E3659E}">
      <dgm:prSet/>
      <dgm:spPr/>
      <dgm:t>
        <a:bodyPr/>
        <a:lstStyle/>
        <a:p>
          <a:endParaRPr lang="en-US"/>
        </a:p>
      </dgm:t>
    </dgm:pt>
    <dgm:pt modelId="{FD7FB2B9-6B14-4ADD-A167-FDDE27F5EF9F}" type="pres">
      <dgm:prSet presAssocID="{7A115D8F-F95F-4480-A608-7F6085F65D02}" presName="root" presStyleCnt="0">
        <dgm:presLayoutVars>
          <dgm:dir/>
          <dgm:resizeHandles val="exact"/>
        </dgm:presLayoutVars>
      </dgm:prSet>
      <dgm:spPr/>
    </dgm:pt>
    <dgm:pt modelId="{F142D7BA-8135-4B40-9D61-8B7ADA355AF1}" type="pres">
      <dgm:prSet presAssocID="{DCC19940-7091-4E6D-9765-A4A0B52F1217}" presName="compNode" presStyleCnt="0"/>
      <dgm:spPr/>
    </dgm:pt>
    <dgm:pt modelId="{A2B82B5B-6B29-40CB-AD5D-53D303D89C24}" type="pres">
      <dgm:prSet presAssocID="{DCC19940-7091-4E6D-9765-A4A0B52F1217}" presName="iconBgRect" presStyleLbl="bgShp" presStyleIdx="0" presStyleCnt="4"/>
      <dgm:spPr/>
    </dgm:pt>
    <dgm:pt modelId="{3F30082A-E0E0-4C54-A04A-E68114B75A0B}" type="pres">
      <dgm:prSet presAssocID="{DCC19940-7091-4E6D-9765-A4A0B52F1217}" presName="iconRect" presStyleLbl="node1" presStyleIdx="0" presStyleCnt="4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Pencil"/>
        </a:ext>
      </dgm:extLst>
    </dgm:pt>
    <dgm:pt modelId="{7AAFC9EA-40AC-4168-89D0-6D3A02BBDE3E}" type="pres">
      <dgm:prSet presAssocID="{DCC19940-7091-4E6D-9765-A4A0B52F1217}" presName="spaceRect" presStyleCnt="0"/>
      <dgm:spPr/>
    </dgm:pt>
    <dgm:pt modelId="{506E4A09-6AB2-4E6E-9274-46139E7A021B}" type="pres">
      <dgm:prSet presAssocID="{DCC19940-7091-4E6D-9765-A4A0B52F1217}" presName="textRect" presStyleLbl="revTx" presStyleIdx="0" presStyleCnt="4">
        <dgm:presLayoutVars>
          <dgm:chMax val="1"/>
          <dgm:chPref val="1"/>
        </dgm:presLayoutVars>
      </dgm:prSet>
      <dgm:spPr/>
    </dgm:pt>
    <dgm:pt modelId="{4A4C7F6D-885B-4B67-A0E7-E23A2885C8E7}" type="pres">
      <dgm:prSet presAssocID="{2489C606-4392-434E-AAC3-ABAA1EAC93DC}" presName="sibTrans" presStyleCnt="0"/>
      <dgm:spPr/>
    </dgm:pt>
    <dgm:pt modelId="{58D18F8B-B2C2-42DE-8C04-8C7F53ADCDB3}" type="pres">
      <dgm:prSet presAssocID="{BDAD05FE-6144-42BE-A373-FEB3CAAF0674}" presName="compNode" presStyleCnt="0"/>
      <dgm:spPr/>
    </dgm:pt>
    <dgm:pt modelId="{B1CA2A4E-96B1-46DF-A8E6-E91D423CB071}" type="pres">
      <dgm:prSet presAssocID="{BDAD05FE-6144-42BE-A373-FEB3CAAF0674}" presName="iconBgRect" presStyleLbl="bgShp" presStyleIdx="1" presStyleCnt="4"/>
      <dgm:spPr/>
    </dgm:pt>
    <dgm:pt modelId="{D7AB58CD-A181-4673-B4EC-C2A09E9301EF}" type="pres">
      <dgm:prSet presAssocID="{BDAD05FE-6144-42BE-A373-FEB3CAAF0674}" presName="iconRect" presStyleLbl="node1" presStyleIdx="1" presStyleCnt="4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Plant"/>
        </a:ext>
      </dgm:extLst>
    </dgm:pt>
    <dgm:pt modelId="{18C143A9-77AE-4D3A-AEDD-F840E8C4B72B}" type="pres">
      <dgm:prSet presAssocID="{BDAD05FE-6144-42BE-A373-FEB3CAAF0674}" presName="spaceRect" presStyleCnt="0"/>
      <dgm:spPr/>
    </dgm:pt>
    <dgm:pt modelId="{42BCDD65-2BA1-4CC9-A836-BDDD20CEFC74}" type="pres">
      <dgm:prSet presAssocID="{BDAD05FE-6144-42BE-A373-FEB3CAAF0674}" presName="textRect" presStyleLbl="revTx" presStyleIdx="1" presStyleCnt="4">
        <dgm:presLayoutVars>
          <dgm:chMax val="1"/>
          <dgm:chPref val="1"/>
        </dgm:presLayoutVars>
      </dgm:prSet>
      <dgm:spPr/>
    </dgm:pt>
    <dgm:pt modelId="{61585314-98FA-4D0B-9A37-920B02654A56}" type="pres">
      <dgm:prSet presAssocID="{A5A679E0-E69F-4644-AA3D-726841366A96}" presName="sibTrans" presStyleCnt="0"/>
      <dgm:spPr/>
    </dgm:pt>
    <dgm:pt modelId="{143F4679-413F-44C8-A286-964D083A10E1}" type="pres">
      <dgm:prSet presAssocID="{F1F4AC4E-F12D-42F3-AE66-2F33D6554BE6}" presName="compNode" presStyleCnt="0"/>
      <dgm:spPr/>
    </dgm:pt>
    <dgm:pt modelId="{A4D89198-5ADD-4E6B-82FD-CD04DE593C7B}" type="pres">
      <dgm:prSet presAssocID="{F1F4AC4E-F12D-42F3-AE66-2F33D6554BE6}" presName="iconBgRect" presStyleLbl="bgShp" presStyleIdx="2" presStyleCnt="4"/>
      <dgm:spPr/>
    </dgm:pt>
    <dgm:pt modelId="{9920D257-2010-4E56-BA52-A566DB5A35C2}" type="pres">
      <dgm:prSet presAssocID="{F1F4AC4E-F12D-42F3-AE66-2F33D6554BE6}" presName="iconRect" presStyleLbl="node1" presStyleIdx="2" presStyleCnt="4"/>
      <dgm:spPr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Shopping cart"/>
        </a:ext>
      </dgm:extLst>
    </dgm:pt>
    <dgm:pt modelId="{8EDAB542-0BC5-492F-9620-69426CB0796C}" type="pres">
      <dgm:prSet presAssocID="{F1F4AC4E-F12D-42F3-AE66-2F33D6554BE6}" presName="spaceRect" presStyleCnt="0"/>
      <dgm:spPr/>
    </dgm:pt>
    <dgm:pt modelId="{02DCCF02-D30E-4642-9357-94C2A698489A}" type="pres">
      <dgm:prSet presAssocID="{F1F4AC4E-F12D-42F3-AE66-2F33D6554BE6}" presName="textRect" presStyleLbl="revTx" presStyleIdx="2" presStyleCnt="4">
        <dgm:presLayoutVars>
          <dgm:chMax val="1"/>
          <dgm:chPref val="1"/>
        </dgm:presLayoutVars>
      </dgm:prSet>
      <dgm:spPr/>
    </dgm:pt>
    <dgm:pt modelId="{108DBF2A-92BB-44FE-B0FC-940DC642AAC7}" type="pres">
      <dgm:prSet presAssocID="{F2A76595-D264-4FD7-9C86-04E37AE6CEFB}" presName="sibTrans" presStyleCnt="0"/>
      <dgm:spPr/>
    </dgm:pt>
    <dgm:pt modelId="{E8C816F0-3A52-4744-8B02-9B0A697841FC}" type="pres">
      <dgm:prSet presAssocID="{966D8974-675F-4658-8EC0-D0DB743FDAD7}" presName="compNode" presStyleCnt="0"/>
      <dgm:spPr/>
    </dgm:pt>
    <dgm:pt modelId="{3B95AC68-3F2A-4B60-8144-4A45826A94FC}" type="pres">
      <dgm:prSet presAssocID="{966D8974-675F-4658-8EC0-D0DB743FDAD7}" presName="iconBgRect" presStyleLbl="bgShp" presStyleIdx="3" presStyleCnt="4"/>
      <dgm:spPr/>
    </dgm:pt>
    <dgm:pt modelId="{3B26C9DE-E577-4109-90BF-385F353079C3}" type="pres">
      <dgm:prSet presAssocID="{966D8974-675F-4658-8EC0-D0DB743FDAD7}" presName="iconRect" presStyleLbl="node1" presStyleIdx="3" presStyleCnt="4"/>
      <dgm:spPr>
        <a:blipFill>
          <a:blip xmlns:r="http://schemas.openxmlformats.org/officeDocument/2006/relationships"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Checkmark"/>
        </a:ext>
      </dgm:extLst>
    </dgm:pt>
    <dgm:pt modelId="{E5643A71-77C5-4AB3-818A-E4EF5257D00A}" type="pres">
      <dgm:prSet presAssocID="{966D8974-675F-4658-8EC0-D0DB743FDAD7}" presName="spaceRect" presStyleCnt="0"/>
      <dgm:spPr/>
    </dgm:pt>
    <dgm:pt modelId="{99D744AB-DCB6-4E1D-9B61-FB6130BC426E}" type="pres">
      <dgm:prSet presAssocID="{966D8974-675F-4658-8EC0-D0DB743FDAD7}" presName="textRect" presStyleLbl="revTx" presStyleIdx="3" presStyleCnt="4">
        <dgm:presLayoutVars>
          <dgm:chMax val="1"/>
          <dgm:chPref val="1"/>
        </dgm:presLayoutVars>
      </dgm:prSet>
      <dgm:spPr/>
    </dgm:pt>
  </dgm:ptLst>
  <dgm:cxnLst>
    <dgm:cxn modelId="{C530511F-3B2A-4010-99B6-74732A6C5BF2}" srcId="{7A115D8F-F95F-4480-A608-7F6085F65D02}" destId="{DCC19940-7091-4E6D-9765-A4A0B52F1217}" srcOrd="0" destOrd="0" parTransId="{55E08BE2-38CD-4572-A8F7-31EE4CC8A4C9}" sibTransId="{2489C606-4392-434E-AAC3-ABAA1EAC93DC}"/>
    <dgm:cxn modelId="{3FF3554C-CF20-4B6D-9CA0-CDC372B0476C}" type="presOf" srcId="{DCC19940-7091-4E6D-9765-A4A0B52F1217}" destId="{506E4A09-6AB2-4E6E-9274-46139E7A021B}" srcOrd="0" destOrd="0" presId="urn:microsoft.com/office/officeart/2018/5/layout/IconCircleLabelList"/>
    <dgm:cxn modelId="{8A796765-8C3B-4243-94A4-02A664534D7F}" type="presOf" srcId="{F1F4AC4E-F12D-42F3-AE66-2F33D6554BE6}" destId="{02DCCF02-D30E-4642-9357-94C2A698489A}" srcOrd="0" destOrd="0" presId="urn:microsoft.com/office/officeart/2018/5/layout/IconCircleLabelList"/>
    <dgm:cxn modelId="{8505658B-2449-45F8-B132-94F3EE0CBE22}" type="presOf" srcId="{966D8974-675F-4658-8EC0-D0DB743FDAD7}" destId="{99D744AB-DCB6-4E1D-9B61-FB6130BC426E}" srcOrd="0" destOrd="0" presId="urn:microsoft.com/office/officeart/2018/5/layout/IconCircleLabelList"/>
    <dgm:cxn modelId="{C1D5E2B8-407E-4AF2-BF35-649F28232C59}" type="presOf" srcId="{7A115D8F-F95F-4480-A608-7F6085F65D02}" destId="{FD7FB2B9-6B14-4ADD-A167-FDDE27F5EF9F}" srcOrd="0" destOrd="0" presId="urn:microsoft.com/office/officeart/2018/5/layout/IconCircleLabelList"/>
    <dgm:cxn modelId="{7840C0C9-4773-415D-8566-4FBB9472ABCA}" srcId="{7A115D8F-F95F-4480-A608-7F6085F65D02}" destId="{BDAD05FE-6144-42BE-A373-FEB3CAAF0674}" srcOrd="1" destOrd="0" parTransId="{43155CB5-AEDD-4BFD-AEE3-82A50BBA49E5}" sibTransId="{A5A679E0-E69F-4644-AA3D-726841366A96}"/>
    <dgm:cxn modelId="{11110AD2-9BAC-4D1A-8E83-77C7F046BD47}" type="presOf" srcId="{BDAD05FE-6144-42BE-A373-FEB3CAAF0674}" destId="{42BCDD65-2BA1-4CC9-A836-BDDD20CEFC74}" srcOrd="0" destOrd="0" presId="urn:microsoft.com/office/officeart/2018/5/layout/IconCircleLabelList"/>
    <dgm:cxn modelId="{44517CED-4272-4B44-8E0B-14C8D4E3659E}" srcId="{7A115D8F-F95F-4480-A608-7F6085F65D02}" destId="{966D8974-675F-4658-8EC0-D0DB743FDAD7}" srcOrd="3" destOrd="0" parTransId="{51E2C3DC-AC26-4626-8B28-CC21AE5EDD3A}" sibTransId="{446042A2-451F-4840-A6DE-06D7560DBCAF}"/>
    <dgm:cxn modelId="{8941DCF3-6169-4B97-8AFB-F63B407AC878}" srcId="{7A115D8F-F95F-4480-A608-7F6085F65D02}" destId="{F1F4AC4E-F12D-42F3-AE66-2F33D6554BE6}" srcOrd="2" destOrd="0" parTransId="{74E61FBF-B39C-4722-8916-8FB8D2142F82}" sibTransId="{F2A76595-D264-4FD7-9C86-04E37AE6CEFB}"/>
    <dgm:cxn modelId="{DE7CC7A3-DA77-4B02-87FD-FF6D17FFB51B}" type="presParOf" srcId="{FD7FB2B9-6B14-4ADD-A167-FDDE27F5EF9F}" destId="{F142D7BA-8135-4B40-9D61-8B7ADA355AF1}" srcOrd="0" destOrd="0" presId="urn:microsoft.com/office/officeart/2018/5/layout/IconCircleLabelList"/>
    <dgm:cxn modelId="{21C02324-A96A-463B-91F6-975A4BFCDB52}" type="presParOf" srcId="{F142D7BA-8135-4B40-9D61-8B7ADA355AF1}" destId="{A2B82B5B-6B29-40CB-AD5D-53D303D89C24}" srcOrd="0" destOrd="0" presId="urn:microsoft.com/office/officeart/2018/5/layout/IconCircleLabelList"/>
    <dgm:cxn modelId="{21898B99-13C4-4847-A5F2-0EC7C28EE833}" type="presParOf" srcId="{F142D7BA-8135-4B40-9D61-8B7ADA355AF1}" destId="{3F30082A-E0E0-4C54-A04A-E68114B75A0B}" srcOrd="1" destOrd="0" presId="urn:microsoft.com/office/officeart/2018/5/layout/IconCircleLabelList"/>
    <dgm:cxn modelId="{9C3E8B86-786F-43D3-8279-FF76248B799F}" type="presParOf" srcId="{F142D7BA-8135-4B40-9D61-8B7ADA355AF1}" destId="{7AAFC9EA-40AC-4168-89D0-6D3A02BBDE3E}" srcOrd="2" destOrd="0" presId="urn:microsoft.com/office/officeart/2018/5/layout/IconCircleLabelList"/>
    <dgm:cxn modelId="{91966157-2DE1-4CC7-96B4-293890E32089}" type="presParOf" srcId="{F142D7BA-8135-4B40-9D61-8B7ADA355AF1}" destId="{506E4A09-6AB2-4E6E-9274-46139E7A021B}" srcOrd="3" destOrd="0" presId="urn:microsoft.com/office/officeart/2018/5/layout/IconCircleLabelList"/>
    <dgm:cxn modelId="{061FBECC-2272-4C5F-BAD3-8E1B65F5DA18}" type="presParOf" srcId="{FD7FB2B9-6B14-4ADD-A167-FDDE27F5EF9F}" destId="{4A4C7F6D-885B-4B67-A0E7-E23A2885C8E7}" srcOrd="1" destOrd="0" presId="urn:microsoft.com/office/officeart/2018/5/layout/IconCircleLabelList"/>
    <dgm:cxn modelId="{02AB4325-029C-496D-803C-492B603BCD77}" type="presParOf" srcId="{FD7FB2B9-6B14-4ADD-A167-FDDE27F5EF9F}" destId="{58D18F8B-B2C2-42DE-8C04-8C7F53ADCDB3}" srcOrd="2" destOrd="0" presId="urn:microsoft.com/office/officeart/2018/5/layout/IconCircleLabelList"/>
    <dgm:cxn modelId="{A1B6C49B-9973-40AC-A9C3-6C70C19848AA}" type="presParOf" srcId="{58D18F8B-B2C2-42DE-8C04-8C7F53ADCDB3}" destId="{B1CA2A4E-96B1-46DF-A8E6-E91D423CB071}" srcOrd="0" destOrd="0" presId="urn:microsoft.com/office/officeart/2018/5/layout/IconCircleLabelList"/>
    <dgm:cxn modelId="{8D6867E5-0C8A-4E48-A9D7-E4A17EA28F82}" type="presParOf" srcId="{58D18F8B-B2C2-42DE-8C04-8C7F53ADCDB3}" destId="{D7AB58CD-A181-4673-B4EC-C2A09E9301EF}" srcOrd="1" destOrd="0" presId="urn:microsoft.com/office/officeart/2018/5/layout/IconCircleLabelList"/>
    <dgm:cxn modelId="{8F217CD1-F6F3-432B-B370-0E13E61E2D82}" type="presParOf" srcId="{58D18F8B-B2C2-42DE-8C04-8C7F53ADCDB3}" destId="{18C143A9-77AE-4D3A-AEDD-F840E8C4B72B}" srcOrd="2" destOrd="0" presId="urn:microsoft.com/office/officeart/2018/5/layout/IconCircleLabelList"/>
    <dgm:cxn modelId="{6F61A108-248C-4962-85E0-E59FAA75269D}" type="presParOf" srcId="{58D18F8B-B2C2-42DE-8C04-8C7F53ADCDB3}" destId="{42BCDD65-2BA1-4CC9-A836-BDDD20CEFC74}" srcOrd="3" destOrd="0" presId="urn:microsoft.com/office/officeart/2018/5/layout/IconCircleLabelList"/>
    <dgm:cxn modelId="{869E38C5-33F1-4A2C-BDA5-8EB34C088B96}" type="presParOf" srcId="{FD7FB2B9-6B14-4ADD-A167-FDDE27F5EF9F}" destId="{61585314-98FA-4D0B-9A37-920B02654A56}" srcOrd="3" destOrd="0" presId="urn:microsoft.com/office/officeart/2018/5/layout/IconCircleLabelList"/>
    <dgm:cxn modelId="{97F7DE7F-6786-4292-91CA-9A91DB648338}" type="presParOf" srcId="{FD7FB2B9-6B14-4ADD-A167-FDDE27F5EF9F}" destId="{143F4679-413F-44C8-A286-964D083A10E1}" srcOrd="4" destOrd="0" presId="urn:microsoft.com/office/officeart/2018/5/layout/IconCircleLabelList"/>
    <dgm:cxn modelId="{97C4F2FD-0DE3-4283-BC2C-BA338B5FD425}" type="presParOf" srcId="{143F4679-413F-44C8-A286-964D083A10E1}" destId="{A4D89198-5ADD-4E6B-82FD-CD04DE593C7B}" srcOrd="0" destOrd="0" presId="urn:microsoft.com/office/officeart/2018/5/layout/IconCircleLabelList"/>
    <dgm:cxn modelId="{95AB8ABF-C937-4D3F-A1F7-60DEB2108EAC}" type="presParOf" srcId="{143F4679-413F-44C8-A286-964D083A10E1}" destId="{9920D257-2010-4E56-BA52-A566DB5A35C2}" srcOrd="1" destOrd="0" presId="urn:microsoft.com/office/officeart/2018/5/layout/IconCircleLabelList"/>
    <dgm:cxn modelId="{C96897C1-3A88-4081-9DB2-17037002A057}" type="presParOf" srcId="{143F4679-413F-44C8-A286-964D083A10E1}" destId="{8EDAB542-0BC5-492F-9620-69426CB0796C}" srcOrd="2" destOrd="0" presId="urn:microsoft.com/office/officeart/2018/5/layout/IconCircleLabelList"/>
    <dgm:cxn modelId="{624B7C50-A099-47AA-A089-261104911BD1}" type="presParOf" srcId="{143F4679-413F-44C8-A286-964D083A10E1}" destId="{02DCCF02-D30E-4642-9357-94C2A698489A}" srcOrd="3" destOrd="0" presId="urn:microsoft.com/office/officeart/2018/5/layout/IconCircleLabelList"/>
    <dgm:cxn modelId="{4C98AAC7-288F-4F30-BB0F-A9F59E21AC3E}" type="presParOf" srcId="{FD7FB2B9-6B14-4ADD-A167-FDDE27F5EF9F}" destId="{108DBF2A-92BB-44FE-B0FC-940DC642AAC7}" srcOrd="5" destOrd="0" presId="urn:microsoft.com/office/officeart/2018/5/layout/IconCircleLabelList"/>
    <dgm:cxn modelId="{0BF301D9-D57C-4BDC-8210-69B32DB50645}" type="presParOf" srcId="{FD7FB2B9-6B14-4ADD-A167-FDDE27F5EF9F}" destId="{E8C816F0-3A52-4744-8B02-9B0A697841FC}" srcOrd="6" destOrd="0" presId="urn:microsoft.com/office/officeart/2018/5/layout/IconCircleLabelList"/>
    <dgm:cxn modelId="{048A5672-3847-464C-B92C-F22E82546E23}" type="presParOf" srcId="{E8C816F0-3A52-4744-8B02-9B0A697841FC}" destId="{3B95AC68-3F2A-4B60-8144-4A45826A94FC}" srcOrd="0" destOrd="0" presId="urn:microsoft.com/office/officeart/2018/5/layout/IconCircleLabelList"/>
    <dgm:cxn modelId="{CA6D3B49-4FC1-43BA-9847-8B1D0B927D8E}" type="presParOf" srcId="{E8C816F0-3A52-4744-8B02-9B0A697841FC}" destId="{3B26C9DE-E577-4109-90BF-385F353079C3}" srcOrd="1" destOrd="0" presId="urn:microsoft.com/office/officeart/2018/5/layout/IconCircleLabelList"/>
    <dgm:cxn modelId="{89A62DBB-4591-49EF-89C1-2CC4A03B87F9}" type="presParOf" srcId="{E8C816F0-3A52-4744-8B02-9B0A697841FC}" destId="{E5643A71-77C5-4AB3-818A-E4EF5257D00A}" srcOrd="2" destOrd="0" presId="urn:microsoft.com/office/officeart/2018/5/layout/IconCircleLabelList"/>
    <dgm:cxn modelId="{AEBCF14B-D0E1-4BB9-BAC7-2B8276736FC5}" type="presParOf" srcId="{E8C816F0-3A52-4744-8B02-9B0A697841FC}" destId="{99D744AB-DCB6-4E1D-9B61-FB6130BC426E}" srcOrd="3" destOrd="0" presId="urn:microsoft.com/office/officeart/2018/5/layout/IconCircleLabelLis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EF83CDCA-BA64-4218-899C-ABC268D99420}" type="doc">
      <dgm:prSet loTypeId="urn:microsoft.com/office/officeart/2018/5/layout/IconCircleLabelList" loCatId="icon" qsTypeId="urn:microsoft.com/office/officeart/2005/8/quickstyle/simple1" qsCatId="simple" csTypeId="urn:microsoft.com/office/officeart/2018/5/colors/Iconchunking_coloredtext_colorful1" csCatId="colorful" phldr="1"/>
      <dgm:spPr/>
      <dgm:t>
        <a:bodyPr/>
        <a:lstStyle/>
        <a:p>
          <a:endParaRPr lang="en-US"/>
        </a:p>
      </dgm:t>
    </dgm:pt>
    <dgm:pt modelId="{00874717-2540-4360-965F-5BF6C7EFD907}">
      <dgm:prSet/>
      <dgm:spPr/>
      <dgm:t>
        <a:bodyPr/>
        <a:lstStyle/>
        <a:p>
          <a:pPr>
            <a:defRPr cap="all"/>
          </a:pPr>
          <a:r>
            <a:rPr lang="en-US"/>
            <a:t>Extensive Plant Library</a:t>
          </a:r>
        </a:p>
      </dgm:t>
    </dgm:pt>
    <dgm:pt modelId="{58D559C2-62D9-4288-B7E8-CFA3FEB16B50}" type="parTrans" cxnId="{D0AAEAEC-26EE-45E9-8E50-2E07FA49B78C}">
      <dgm:prSet/>
      <dgm:spPr/>
      <dgm:t>
        <a:bodyPr/>
        <a:lstStyle/>
        <a:p>
          <a:endParaRPr lang="en-US"/>
        </a:p>
      </dgm:t>
    </dgm:pt>
    <dgm:pt modelId="{9484869C-A318-43A6-AE21-F79AC8FADB43}" type="sibTrans" cxnId="{D0AAEAEC-26EE-45E9-8E50-2E07FA49B78C}">
      <dgm:prSet/>
      <dgm:spPr/>
      <dgm:t>
        <a:bodyPr/>
        <a:lstStyle/>
        <a:p>
          <a:endParaRPr lang="en-US"/>
        </a:p>
      </dgm:t>
    </dgm:pt>
    <dgm:pt modelId="{F9BB66BA-79AE-46F9-890C-2D2D93933202}">
      <dgm:prSet/>
      <dgm:spPr/>
      <dgm:t>
        <a:bodyPr/>
        <a:lstStyle/>
        <a:p>
          <a:pPr>
            <a:defRPr cap="all"/>
          </a:pPr>
          <a:r>
            <a:rPr lang="en-US"/>
            <a:t>Integration with inventory</a:t>
          </a:r>
        </a:p>
      </dgm:t>
    </dgm:pt>
    <dgm:pt modelId="{F1137DBC-81E4-4BE2-9FBC-A8AAC5F9EF55}" type="parTrans" cxnId="{889AB0B7-D6FA-41E5-8931-87D0C6AAD44E}">
      <dgm:prSet/>
      <dgm:spPr/>
      <dgm:t>
        <a:bodyPr/>
        <a:lstStyle/>
        <a:p>
          <a:endParaRPr lang="en-US"/>
        </a:p>
      </dgm:t>
    </dgm:pt>
    <dgm:pt modelId="{E75B5FC4-8336-4A82-B5AD-9015FB94CE13}" type="sibTrans" cxnId="{889AB0B7-D6FA-41E5-8931-87D0C6AAD44E}">
      <dgm:prSet/>
      <dgm:spPr/>
      <dgm:t>
        <a:bodyPr/>
        <a:lstStyle/>
        <a:p>
          <a:endParaRPr lang="en-US"/>
        </a:p>
      </dgm:t>
    </dgm:pt>
    <dgm:pt modelId="{8B74FAEF-75C5-427C-85BF-BAEAEBF4AF7F}">
      <dgm:prSet/>
      <dgm:spPr/>
      <dgm:t>
        <a:bodyPr/>
        <a:lstStyle/>
        <a:p>
          <a:pPr>
            <a:defRPr cap="all"/>
          </a:pPr>
          <a:r>
            <a:rPr lang="en-US" dirty="0"/>
            <a:t>Wholesale Pricing &amp; functionality Post Login</a:t>
          </a:r>
        </a:p>
      </dgm:t>
    </dgm:pt>
    <dgm:pt modelId="{AE1B524B-5E0C-4B4E-B929-DF060DA11E89}" type="parTrans" cxnId="{40F1B314-423A-46A1-9FAE-FCA4D0F16681}">
      <dgm:prSet/>
      <dgm:spPr/>
      <dgm:t>
        <a:bodyPr/>
        <a:lstStyle/>
        <a:p>
          <a:endParaRPr lang="en-US"/>
        </a:p>
      </dgm:t>
    </dgm:pt>
    <dgm:pt modelId="{3CA5F903-C451-41EB-8B99-50CB649AF301}" type="sibTrans" cxnId="{40F1B314-423A-46A1-9FAE-FCA4D0F16681}">
      <dgm:prSet/>
      <dgm:spPr/>
      <dgm:t>
        <a:bodyPr/>
        <a:lstStyle/>
        <a:p>
          <a:endParaRPr lang="en-US"/>
        </a:p>
      </dgm:t>
    </dgm:pt>
    <dgm:pt modelId="{11C2D077-620A-4A38-8275-CDF20635B771}">
      <dgm:prSet/>
      <dgm:spPr/>
      <dgm:t>
        <a:bodyPr/>
        <a:lstStyle/>
        <a:p>
          <a:pPr>
            <a:defRPr cap="all"/>
          </a:pPr>
          <a:r>
            <a:rPr lang="en-US"/>
            <a:t>Current Crop Photos</a:t>
          </a:r>
        </a:p>
      </dgm:t>
    </dgm:pt>
    <dgm:pt modelId="{9191C86D-D3DD-48B8-B3D1-0DCE9F6D9AC6}" type="parTrans" cxnId="{3BD6532A-5022-47EE-BAFA-3784A88FDEF1}">
      <dgm:prSet/>
      <dgm:spPr/>
      <dgm:t>
        <a:bodyPr/>
        <a:lstStyle/>
        <a:p>
          <a:endParaRPr lang="en-US"/>
        </a:p>
      </dgm:t>
    </dgm:pt>
    <dgm:pt modelId="{DD8353E8-25A7-456B-9F95-F81230C75FBA}" type="sibTrans" cxnId="{3BD6532A-5022-47EE-BAFA-3784A88FDEF1}">
      <dgm:prSet/>
      <dgm:spPr/>
      <dgm:t>
        <a:bodyPr/>
        <a:lstStyle/>
        <a:p>
          <a:endParaRPr lang="en-US"/>
        </a:p>
      </dgm:t>
    </dgm:pt>
    <dgm:pt modelId="{F82082C4-CD9D-4A62-97F7-F7BBF957C198}">
      <dgm:prSet/>
      <dgm:spPr/>
      <dgm:t>
        <a:bodyPr/>
        <a:lstStyle/>
        <a:p>
          <a:pPr>
            <a:defRPr cap="all"/>
          </a:pPr>
          <a:r>
            <a:rPr lang="en-US"/>
            <a:t>Project Plant Lists</a:t>
          </a:r>
        </a:p>
      </dgm:t>
    </dgm:pt>
    <dgm:pt modelId="{EF91627A-8C44-4288-B047-770053E9C26A}" type="parTrans" cxnId="{358D3548-54EA-46C2-A981-615E29DBC2A7}">
      <dgm:prSet/>
      <dgm:spPr/>
      <dgm:t>
        <a:bodyPr/>
        <a:lstStyle/>
        <a:p>
          <a:endParaRPr lang="en-US"/>
        </a:p>
      </dgm:t>
    </dgm:pt>
    <dgm:pt modelId="{78F0A7A7-A5FD-47A6-A9DD-23C5C79D67B2}" type="sibTrans" cxnId="{358D3548-54EA-46C2-A981-615E29DBC2A7}">
      <dgm:prSet/>
      <dgm:spPr/>
      <dgm:t>
        <a:bodyPr/>
        <a:lstStyle/>
        <a:p>
          <a:endParaRPr lang="en-US"/>
        </a:p>
      </dgm:t>
    </dgm:pt>
    <dgm:pt modelId="{8F1E83F1-30DF-4EF6-8D86-E11153FB83A2}" type="pres">
      <dgm:prSet presAssocID="{EF83CDCA-BA64-4218-899C-ABC268D99420}" presName="root" presStyleCnt="0">
        <dgm:presLayoutVars>
          <dgm:dir/>
          <dgm:resizeHandles val="exact"/>
        </dgm:presLayoutVars>
      </dgm:prSet>
      <dgm:spPr/>
    </dgm:pt>
    <dgm:pt modelId="{7EDC1997-32AE-4C47-8419-701347B45596}" type="pres">
      <dgm:prSet presAssocID="{00874717-2540-4360-965F-5BF6C7EFD907}" presName="compNode" presStyleCnt="0"/>
      <dgm:spPr/>
    </dgm:pt>
    <dgm:pt modelId="{152C628E-42F9-4428-BD61-7188C706E377}" type="pres">
      <dgm:prSet presAssocID="{00874717-2540-4360-965F-5BF6C7EFD907}" presName="iconBgRect" presStyleLbl="bgShp" presStyleIdx="0" presStyleCnt="5"/>
      <dgm:spPr/>
    </dgm:pt>
    <dgm:pt modelId="{75F7B4CA-86A0-4F75-B824-EB646FBEFF76}" type="pres">
      <dgm:prSet presAssocID="{00874717-2540-4360-965F-5BF6C7EFD907}" presName="iconRect" presStyleLbl="node1" presStyleIdx="0" presStyleCnt="5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Books"/>
        </a:ext>
      </dgm:extLst>
    </dgm:pt>
    <dgm:pt modelId="{4E0517F5-1F59-471D-90B0-A3A49A29F81B}" type="pres">
      <dgm:prSet presAssocID="{00874717-2540-4360-965F-5BF6C7EFD907}" presName="spaceRect" presStyleCnt="0"/>
      <dgm:spPr/>
    </dgm:pt>
    <dgm:pt modelId="{B90F4B59-DA0D-4E44-9607-26F9FB2B1A18}" type="pres">
      <dgm:prSet presAssocID="{00874717-2540-4360-965F-5BF6C7EFD907}" presName="textRect" presStyleLbl="revTx" presStyleIdx="0" presStyleCnt="5">
        <dgm:presLayoutVars>
          <dgm:chMax val="1"/>
          <dgm:chPref val="1"/>
        </dgm:presLayoutVars>
      </dgm:prSet>
      <dgm:spPr/>
    </dgm:pt>
    <dgm:pt modelId="{691A1688-CAE7-458B-B08F-763A997E30B3}" type="pres">
      <dgm:prSet presAssocID="{9484869C-A318-43A6-AE21-F79AC8FADB43}" presName="sibTrans" presStyleCnt="0"/>
      <dgm:spPr/>
    </dgm:pt>
    <dgm:pt modelId="{4782BB45-AD29-461E-B63B-170BFB4F1A20}" type="pres">
      <dgm:prSet presAssocID="{F9BB66BA-79AE-46F9-890C-2D2D93933202}" presName="compNode" presStyleCnt="0"/>
      <dgm:spPr/>
    </dgm:pt>
    <dgm:pt modelId="{604158EF-E8B5-439E-878B-AC248E8B8004}" type="pres">
      <dgm:prSet presAssocID="{F9BB66BA-79AE-46F9-890C-2D2D93933202}" presName="iconBgRect" presStyleLbl="bgShp" presStyleIdx="1" presStyleCnt="5"/>
      <dgm:spPr/>
    </dgm:pt>
    <dgm:pt modelId="{497EE303-6DF3-4228-9046-B5C653D04055}" type="pres">
      <dgm:prSet presAssocID="{F9BB66BA-79AE-46F9-890C-2D2D93933202}" presName="iconRect" presStyleLbl="node1" presStyleIdx="1" presStyleCnt="5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Box"/>
        </a:ext>
      </dgm:extLst>
    </dgm:pt>
    <dgm:pt modelId="{A60A5B6C-109B-49E6-AC9F-01095A452187}" type="pres">
      <dgm:prSet presAssocID="{F9BB66BA-79AE-46F9-890C-2D2D93933202}" presName="spaceRect" presStyleCnt="0"/>
      <dgm:spPr/>
    </dgm:pt>
    <dgm:pt modelId="{E516C92C-77EA-4D4B-AE08-5DC1E8148887}" type="pres">
      <dgm:prSet presAssocID="{F9BB66BA-79AE-46F9-890C-2D2D93933202}" presName="textRect" presStyleLbl="revTx" presStyleIdx="1" presStyleCnt="5">
        <dgm:presLayoutVars>
          <dgm:chMax val="1"/>
          <dgm:chPref val="1"/>
        </dgm:presLayoutVars>
      </dgm:prSet>
      <dgm:spPr/>
    </dgm:pt>
    <dgm:pt modelId="{4E8CD63D-38D1-4FFF-82CD-EADAC775153A}" type="pres">
      <dgm:prSet presAssocID="{E75B5FC4-8336-4A82-B5AD-9015FB94CE13}" presName="sibTrans" presStyleCnt="0"/>
      <dgm:spPr/>
    </dgm:pt>
    <dgm:pt modelId="{B0C43B8A-AA1D-4485-B473-94122C8CA838}" type="pres">
      <dgm:prSet presAssocID="{8B74FAEF-75C5-427C-85BF-BAEAEBF4AF7F}" presName="compNode" presStyleCnt="0"/>
      <dgm:spPr/>
    </dgm:pt>
    <dgm:pt modelId="{F7918421-6CAC-4F0F-A354-90E4BEE36662}" type="pres">
      <dgm:prSet presAssocID="{8B74FAEF-75C5-427C-85BF-BAEAEBF4AF7F}" presName="iconBgRect" presStyleLbl="bgShp" presStyleIdx="2" presStyleCnt="5"/>
      <dgm:spPr/>
    </dgm:pt>
    <dgm:pt modelId="{51C636E9-EAEB-481C-A23F-12B44D52B4A0}" type="pres">
      <dgm:prSet presAssocID="{8B74FAEF-75C5-427C-85BF-BAEAEBF4AF7F}" presName="iconRect" presStyleLbl="node1" presStyleIdx="2" presStyleCnt="5"/>
      <dgm:spPr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Magnifying glass"/>
        </a:ext>
      </dgm:extLst>
    </dgm:pt>
    <dgm:pt modelId="{2ED283A0-CFF7-4200-AE57-3D659AD25345}" type="pres">
      <dgm:prSet presAssocID="{8B74FAEF-75C5-427C-85BF-BAEAEBF4AF7F}" presName="spaceRect" presStyleCnt="0"/>
      <dgm:spPr/>
    </dgm:pt>
    <dgm:pt modelId="{9E6747E5-C927-47FE-83F0-FF29A56180DE}" type="pres">
      <dgm:prSet presAssocID="{8B74FAEF-75C5-427C-85BF-BAEAEBF4AF7F}" presName="textRect" presStyleLbl="revTx" presStyleIdx="2" presStyleCnt="5">
        <dgm:presLayoutVars>
          <dgm:chMax val="1"/>
          <dgm:chPref val="1"/>
        </dgm:presLayoutVars>
      </dgm:prSet>
      <dgm:spPr/>
    </dgm:pt>
    <dgm:pt modelId="{D2F73601-F431-4829-B6E6-0536B19885B2}" type="pres">
      <dgm:prSet presAssocID="{3CA5F903-C451-41EB-8B99-50CB649AF301}" presName="sibTrans" presStyleCnt="0"/>
      <dgm:spPr/>
    </dgm:pt>
    <dgm:pt modelId="{541D798E-30A4-43BC-9018-FF4DAD2A8B7F}" type="pres">
      <dgm:prSet presAssocID="{11C2D077-620A-4A38-8275-CDF20635B771}" presName="compNode" presStyleCnt="0"/>
      <dgm:spPr/>
    </dgm:pt>
    <dgm:pt modelId="{9C27A5E6-A7C0-4C26-91A4-C8B74E5189C0}" type="pres">
      <dgm:prSet presAssocID="{11C2D077-620A-4A38-8275-CDF20635B771}" presName="iconBgRect" presStyleLbl="bgShp" presStyleIdx="3" presStyleCnt="5"/>
      <dgm:spPr/>
    </dgm:pt>
    <dgm:pt modelId="{7FF97917-D964-4B39-8266-5C9D544765C5}" type="pres">
      <dgm:prSet presAssocID="{11C2D077-620A-4A38-8275-CDF20635B771}" presName="iconRect" presStyleLbl="node1" presStyleIdx="3" presStyleCnt="5"/>
      <dgm:spPr>
        <a:blipFill>
          <a:blip xmlns:r="http://schemas.openxmlformats.org/officeDocument/2006/relationships"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Camera"/>
        </a:ext>
      </dgm:extLst>
    </dgm:pt>
    <dgm:pt modelId="{AA8739F9-E9BA-47B4-9820-604D54197AE2}" type="pres">
      <dgm:prSet presAssocID="{11C2D077-620A-4A38-8275-CDF20635B771}" presName="spaceRect" presStyleCnt="0"/>
      <dgm:spPr/>
    </dgm:pt>
    <dgm:pt modelId="{499E9E7A-67E6-4625-BF0B-4D613EB16BC0}" type="pres">
      <dgm:prSet presAssocID="{11C2D077-620A-4A38-8275-CDF20635B771}" presName="textRect" presStyleLbl="revTx" presStyleIdx="3" presStyleCnt="5">
        <dgm:presLayoutVars>
          <dgm:chMax val="1"/>
          <dgm:chPref val="1"/>
        </dgm:presLayoutVars>
      </dgm:prSet>
      <dgm:spPr/>
    </dgm:pt>
    <dgm:pt modelId="{11A3BACB-863B-4843-A103-1BAAE026B455}" type="pres">
      <dgm:prSet presAssocID="{DD8353E8-25A7-456B-9F95-F81230C75FBA}" presName="sibTrans" presStyleCnt="0"/>
      <dgm:spPr/>
    </dgm:pt>
    <dgm:pt modelId="{8F68A4B9-CA8A-4726-8605-B64D03CD8977}" type="pres">
      <dgm:prSet presAssocID="{F82082C4-CD9D-4A62-97F7-F7BBF957C198}" presName="compNode" presStyleCnt="0"/>
      <dgm:spPr/>
    </dgm:pt>
    <dgm:pt modelId="{6B50FDF0-44EC-4405-9ECF-0A7544DC8F0C}" type="pres">
      <dgm:prSet presAssocID="{F82082C4-CD9D-4A62-97F7-F7BBF957C198}" presName="iconBgRect" presStyleLbl="bgShp" presStyleIdx="4" presStyleCnt="5"/>
      <dgm:spPr/>
    </dgm:pt>
    <dgm:pt modelId="{56DC2698-F85B-4FC6-9A36-D95382978FAE}" type="pres">
      <dgm:prSet presAssocID="{F82082C4-CD9D-4A62-97F7-F7BBF957C198}" presName="iconRect" presStyleLbl="node1" presStyleIdx="4" presStyleCnt="5"/>
      <dgm:spPr>
        <a:blipFill>
          <a:blip xmlns:r="http://schemas.openxmlformats.org/officeDocument/2006/relationships"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Checkmark"/>
        </a:ext>
      </dgm:extLst>
    </dgm:pt>
    <dgm:pt modelId="{3711BDF0-6B69-44D9-B73D-DC6AFF7A9C98}" type="pres">
      <dgm:prSet presAssocID="{F82082C4-CD9D-4A62-97F7-F7BBF957C198}" presName="spaceRect" presStyleCnt="0"/>
      <dgm:spPr/>
    </dgm:pt>
    <dgm:pt modelId="{82EF36CD-26C4-4372-8CB8-B397C8C86F43}" type="pres">
      <dgm:prSet presAssocID="{F82082C4-CD9D-4A62-97F7-F7BBF957C198}" presName="textRect" presStyleLbl="revTx" presStyleIdx="4" presStyleCnt="5">
        <dgm:presLayoutVars>
          <dgm:chMax val="1"/>
          <dgm:chPref val="1"/>
        </dgm:presLayoutVars>
      </dgm:prSet>
      <dgm:spPr/>
    </dgm:pt>
  </dgm:ptLst>
  <dgm:cxnLst>
    <dgm:cxn modelId="{40F1B314-423A-46A1-9FAE-FCA4D0F16681}" srcId="{EF83CDCA-BA64-4218-899C-ABC268D99420}" destId="{8B74FAEF-75C5-427C-85BF-BAEAEBF4AF7F}" srcOrd="2" destOrd="0" parTransId="{AE1B524B-5E0C-4B4E-B929-DF060DA11E89}" sibTransId="{3CA5F903-C451-41EB-8B99-50CB649AF301}"/>
    <dgm:cxn modelId="{9D243016-C875-45F5-94AC-9E21844D1305}" type="presOf" srcId="{EF83CDCA-BA64-4218-899C-ABC268D99420}" destId="{8F1E83F1-30DF-4EF6-8D86-E11153FB83A2}" srcOrd="0" destOrd="0" presId="urn:microsoft.com/office/officeart/2018/5/layout/IconCircleLabelList"/>
    <dgm:cxn modelId="{D71C4020-7702-4A3C-A685-6AFC1BDB7E1D}" type="presOf" srcId="{11C2D077-620A-4A38-8275-CDF20635B771}" destId="{499E9E7A-67E6-4625-BF0B-4D613EB16BC0}" srcOrd="0" destOrd="0" presId="urn:microsoft.com/office/officeart/2018/5/layout/IconCircleLabelList"/>
    <dgm:cxn modelId="{3BD6532A-5022-47EE-BAFA-3784A88FDEF1}" srcId="{EF83CDCA-BA64-4218-899C-ABC268D99420}" destId="{11C2D077-620A-4A38-8275-CDF20635B771}" srcOrd="3" destOrd="0" parTransId="{9191C86D-D3DD-48B8-B3D1-0DCE9F6D9AC6}" sibTransId="{DD8353E8-25A7-456B-9F95-F81230C75FBA}"/>
    <dgm:cxn modelId="{80515533-AC7A-4F13-B150-0017A4748B27}" type="presOf" srcId="{8B74FAEF-75C5-427C-85BF-BAEAEBF4AF7F}" destId="{9E6747E5-C927-47FE-83F0-FF29A56180DE}" srcOrd="0" destOrd="0" presId="urn:microsoft.com/office/officeart/2018/5/layout/IconCircleLabelList"/>
    <dgm:cxn modelId="{358D3548-54EA-46C2-A981-615E29DBC2A7}" srcId="{EF83CDCA-BA64-4218-899C-ABC268D99420}" destId="{F82082C4-CD9D-4A62-97F7-F7BBF957C198}" srcOrd="4" destOrd="0" parTransId="{EF91627A-8C44-4288-B047-770053E9C26A}" sibTransId="{78F0A7A7-A5FD-47A6-A9DD-23C5C79D67B2}"/>
    <dgm:cxn modelId="{323A4161-964C-4699-B12F-8F2ECC95465B}" type="presOf" srcId="{00874717-2540-4360-965F-5BF6C7EFD907}" destId="{B90F4B59-DA0D-4E44-9607-26F9FB2B1A18}" srcOrd="0" destOrd="0" presId="urn:microsoft.com/office/officeart/2018/5/layout/IconCircleLabelList"/>
    <dgm:cxn modelId="{577A9672-865C-4E50-AFFF-EB25172DBD30}" type="presOf" srcId="{F9BB66BA-79AE-46F9-890C-2D2D93933202}" destId="{E516C92C-77EA-4D4B-AE08-5DC1E8148887}" srcOrd="0" destOrd="0" presId="urn:microsoft.com/office/officeart/2018/5/layout/IconCircleLabelList"/>
    <dgm:cxn modelId="{889AB0B7-D6FA-41E5-8931-87D0C6AAD44E}" srcId="{EF83CDCA-BA64-4218-899C-ABC268D99420}" destId="{F9BB66BA-79AE-46F9-890C-2D2D93933202}" srcOrd="1" destOrd="0" parTransId="{F1137DBC-81E4-4BE2-9FBC-A8AAC5F9EF55}" sibTransId="{E75B5FC4-8336-4A82-B5AD-9015FB94CE13}"/>
    <dgm:cxn modelId="{45A421DD-109F-4A4B-8154-868178AA2F9E}" type="presOf" srcId="{F82082C4-CD9D-4A62-97F7-F7BBF957C198}" destId="{82EF36CD-26C4-4372-8CB8-B397C8C86F43}" srcOrd="0" destOrd="0" presId="urn:microsoft.com/office/officeart/2018/5/layout/IconCircleLabelList"/>
    <dgm:cxn modelId="{D0AAEAEC-26EE-45E9-8E50-2E07FA49B78C}" srcId="{EF83CDCA-BA64-4218-899C-ABC268D99420}" destId="{00874717-2540-4360-965F-5BF6C7EFD907}" srcOrd="0" destOrd="0" parTransId="{58D559C2-62D9-4288-B7E8-CFA3FEB16B50}" sibTransId="{9484869C-A318-43A6-AE21-F79AC8FADB43}"/>
    <dgm:cxn modelId="{DE59057E-ACB7-4D62-A3A5-4D659548B704}" type="presParOf" srcId="{8F1E83F1-30DF-4EF6-8D86-E11153FB83A2}" destId="{7EDC1997-32AE-4C47-8419-701347B45596}" srcOrd="0" destOrd="0" presId="urn:microsoft.com/office/officeart/2018/5/layout/IconCircleLabelList"/>
    <dgm:cxn modelId="{73D899AF-6764-45B2-B030-826165023CF0}" type="presParOf" srcId="{7EDC1997-32AE-4C47-8419-701347B45596}" destId="{152C628E-42F9-4428-BD61-7188C706E377}" srcOrd="0" destOrd="0" presId="urn:microsoft.com/office/officeart/2018/5/layout/IconCircleLabelList"/>
    <dgm:cxn modelId="{14A4D712-AE26-4F09-9777-F9D1B9E21272}" type="presParOf" srcId="{7EDC1997-32AE-4C47-8419-701347B45596}" destId="{75F7B4CA-86A0-4F75-B824-EB646FBEFF76}" srcOrd="1" destOrd="0" presId="urn:microsoft.com/office/officeart/2018/5/layout/IconCircleLabelList"/>
    <dgm:cxn modelId="{EA749190-C0DC-4AC7-BF9E-5D747E66715A}" type="presParOf" srcId="{7EDC1997-32AE-4C47-8419-701347B45596}" destId="{4E0517F5-1F59-471D-90B0-A3A49A29F81B}" srcOrd="2" destOrd="0" presId="urn:microsoft.com/office/officeart/2018/5/layout/IconCircleLabelList"/>
    <dgm:cxn modelId="{932C559E-A05C-4B98-9D91-2A5D73247816}" type="presParOf" srcId="{7EDC1997-32AE-4C47-8419-701347B45596}" destId="{B90F4B59-DA0D-4E44-9607-26F9FB2B1A18}" srcOrd="3" destOrd="0" presId="urn:microsoft.com/office/officeart/2018/5/layout/IconCircleLabelList"/>
    <dgm:cxn modelId="{F4E49796-EFE4-4BF5-BF29-2C9F0A5C50FE}" type="presParOf" srcId="{8F1E83F1-30DF-4EF6-8D86-E11153FB83A2}" destId="{691A1688-CAE7-458B-B08F-763A997E30B3}" srcOrd="1" destOrd="0" presId="urn:microsoft.com/office/officeart/2018/5/layout/IconCircleLabelList"/>
    <dgm:cxn modelId="{4423D86A-3226-40B7-9F82-CE1C90CD00DF}" type="presParOf" srcId="{8F1E83F1-30DF-4EF6-8D86-E11153FB83A2}" destId="{4782BB45-AD29-461E-B63B-170BFB4F1A20}" srcOrd="2" destOrd="0" presId="urn:microsoft.com/office/officeart/2018/5/layout/IconCircleLabelList"/>
    <dgm:cxn modelId="{81472402-C54C-4915-AA91-B4221EDB18F8}" type="presParOf" srcId="{4782BB45-AD29-461E-B63B-170BFB4F1A20}" destId="{604158EF-E8B5-439E-878B-AC248E8B8004}" srcOrd="0" destOrd="0" presId="urn:microsoft.com/office/officeart/2018/5/layout/IconCircleLabelList"/>
    <dgm:cxn modelId="{1B57E1B0-3B4F-4364-A805-BDB7B79A587C}" type="presParOf" srcId="{4782BB45-AD29-461E-B63B-170BFB4F1A20}" destId="{497EE303-6DF3-4228-9046-B5C653D04055}" srcOrd="1" destOrd="0" presId="urn:microsoft.com/office/officeart/2018/5/layout/IconCircleLabelList"/>
    <dgm:cxn modelId="{FB20D0E8-B501-4B08-9B25-1456608128F0}" type="presParOf" srcId="{4782BB45-AD29-461E-B63B-170BFB4F1A20}" destId="{A60A5B6C-109B-49E6-AC9F-01095A452187}" srcOrd="2" destOrd="0" presId="urn:microsoft.com/office/officeart/2018/5/layout/IconCircleLabelList"/>
    <dgm:cxn modelId="{C87DFF21-01DB-464B-9802-74EEBD1124AE}" type="presParOf" srcId="{4782BB45-AD29-461E-B63B-170BFB4F1A20}" destId="{E516C92C-77EA-4D4B-AE08-5DC1E8148887}" srcOrd="3" destOrd="0" presId="urn:microsoft.com/office/officeart/2018/5/layout/IconCircleLabelList"/>
    <dgm:cxn modelId="{DA897BBE-3EB7-4F21-8EE7-A1309417DABF}" type="presParOf" srcId="{8F1E83F1-30DF-4EF6-8D86-E11153FB83A2}" destId="{4E8CD63D-38D1-4FFF-82CD-EADAC775153A}" srcOrd="3" destOrd="0" presId="urn:microsoft.com/office/officeart/2018/5/layout/IconCircleLabelList"/>
    <dgm:cxn modelId="{BB20CB09-780B-45F1-8A70-C3222B9A8E38}" type="presParOf" srcId="{8F1E83F1-30DF-4EF6-8D86-E11153FB83A2}" destId="{B0C43B8A-AA1D-4485-B473-94122C8CA838}" srcOrd="4" destOrd="0" presId="urn:microsoft.com/office/officeart/2018/5/layout/IconCircleLabelList"/>
    <dgm:cxn modelId="{1AF0BA60-ED44-4288-B873-05522108380B}" type="presParOf" srcId="{B0C43B8A-AA1D-4485-B473-94122C8CA838}" destId="{F7918421-6CAC-4F0F-A354-90E4BEE36662}" srcOrd="0" destOrd="0" presId="urn:microsoft.com/office/officeart/2018/5/layout/IconCircleLabelList"/>
    <dgm:cxn modelId="{197C73F4-5A77-4F1E-8ACB-7497981863F0}" type="presParOf" srcId="{B0C43B8A-AA1D-4485-B473-94122C8CA838}" destId="{51C636E9-EAEB-481C-A23F-12B44D52B4A0}" srcOrd="1" destOrd="0" presId="urn:microsoft.com/office/officeart/2018/5/layout/IconCircleLabelList"/>
    <dgm:cxn modelId="{EEC2B823-5F27-4AFA-B47F-034F1D08739B}" type="presParOf" srcId="{B0C43B8A-AA1D-4485-B473-94122C8CA838}" destId="{2ED283A0-CFF7-4200-AE57-3D659AD25345}" srcOrd="2" destOrd="0" presId="urn:microsoft.com/office/officeart/2018/5/layout/IconCircleLabelList"/>
    <dgm:cxn modelId="{B8647DAE-0C21-4563-9E9C-CBEE22F2FFE2}" type="presParOf" srcId="{B0C43B8A-AA1D-4485-B473-94122C8CA838}" destId="{9E6747E5-C927-47FE-83F0-FF29A56180DE}" srcOrd="3" destOrd="0" presId="urn:microsoft.com/office/officeart/2018/5/layout/IconCircleLabelList"/>
    <dgm:cxn modelId="{31B4E3D5-F83A-4430-A291-E4B410E78055}" type="presParOf" srcId="{8F1E83F1-30DF-4EF6-8D86-E11153FB83A2}" destId="{D2F73601-F431-4829-B6E6-0536B19885B2}" srcOrd="5" destOrd="0" presId="urn:microsoft.com/office/officeart/2018/5/layout/IconCircleLabelList"/>
    <dgm:cxn modelId="{39939014-4E3B-45F1-9EFA-9C73B0B25C42}" type="presParOf" srcId="{8F1E83F1-30DF-4EF6-8D86-E11153FB83A2}" destId="{541D798E-30A4-43BC-9018-FF4DAD2A8B7F}" srcOrd="6" destOrd="0" presId="urn:microsoft.com/office/officeart/2018/5/layout/IconCircleLabelList"/>
    <dgm:cxn modelId="{8DC29F93-3A99-45B2-A8E0-C65F7FC84927}" type="presParOf" srcId="{541D798E-30A4-43BC-9018-FF4DAD2A8B7F}" destId="{9C27A5E6-A7C0-4C26-91A4-C8B74E5189C0}" srcOrd="0" destOrd="0" presId="urn:microsoft.com/office/officeart/2018/5/layout/IconCircleLabelList"/>
    <dgm:cxn modelId="{659FDF14-7742-48F6-A073-37E3E146E230}" type="presParOf" srcId="{541D798E-30A4-43BC-9018-FF4DAD2A8B7F}" destId="{7FF97917-D964-4B39-8266-5C9D544765C5}" srcOrd="1" destOrd="0" presId="urn:microsoft.com/office/officeart/2018/5/layout/IconCircleLabelList"/>
    <dgm:cxn modelId="{1D44E14B-5D0A-41DB-968B-D1D425F7E520}" type="presParOf" srcId="{541D798E-30A4-43BC-9018-FF4DAD2A8B7F}" destId="{AA8739F9-E9BA-47B4-9820-604D54197AE2}" srcOrd="2" destOrd="0" presId="urn:microsoft.com/office/officeart/2018/5/layout/IconCircleLabelList"/>
    <dgm:cxn modelId="{A5796E29-E218-466D-A408-44E2811B3C86}" type="presParOf" srcId="{541D798E-30A4-43BC-9018-FF4DAD2A8B7F}" destId="{499E9E7A-67E6-4625-BF0B-4D613EB16BC0}" srcOrd="3" destOrd="0" presId="urn:microsoft.com/office/officeart/2018/5/layout/IconCircleLabelList"/>
    <dgm:cxn modelId="{E0AE3E02-88BA-460E-8AC1-BF8EEB562A47}" type="presParOf" srcId="{8F1E83F1-30DF-4EF6-8D86-E11153FB83A2}" destId="{11A3BACB-863B-4843-A103-1BAAE026B455}" srcOrd="7" destOrd="0" presId="urn:microsoft.com/office/officeart/2018/5/layout/IconCircleLabelList"/>
    <dgm:cxn modelId="{979FE649-171F-4115-83CC-639243D93AE1}" type="presParOf" srcId="{8F1E83F1-30DF-4EF6-8D86-E11153FB83A2}" destId="{8F68A4B9-CA8A-4726-8605-B64D03CD8977}" srcOrd="8" destOrd="0" presId="urn:microsoft.com/office/officeart/2018/5/layout/IconCircleLabelList"/>
    <dgm:cxn modelId="{DBBC4828-2512-4D84-A411-7BA89547DAC7}" type="presParOf" srcId="{8F68A4B9-CA8A-4726-8605-B64D03CD8977}" destId="{6B50FDF0-44EC-4405-9ECF-0A7544DC8F0C}" srcOrd="0" destOrd="0" presId="urn:microsoft.com/office/officeart/2018/5/layout/IconCircleLabelList"/>
    <dgm:cxn modelId="{8C016257-1B6D-4150-B804-B472CF148F2A}" type="presParOf" srcId="{8F68A4B9-CA8A-4726-8605-B64D03CD8977}" destId="{56DC2698-F85B-4FC6-9A36-D95382978FAE}" srcOrd="1" destOrd="0" presId="urn:microsoft.com/office/officeart/2018/5/layout/IconCircleLabelList"/>
    <dgm:cxn modelId="{58DF74B4-7D90-46FA-B8DB-3DB828988F52}" type="presParOf" srcId="{8F68A4B9-CA8A-4726-8605-B64D03CD8977}" destId="{3711BDF0-6B69-44D9-B73D-DC6AFF7A9C98}" srcOrd="2" destOrd="0" presId="urn:microsoft.com/office/officeart/2018/5/layout/IconCircleLabelList"/>
    <dgm:cxn modelId="{74E99C45-9530-454E-BD26-975904B79531}" type="presParOf" srcId="{8F68A4B9-CA8A-4726-8605-B64D03CD8977}" destId="{82EF36CD-26C4-4372-8CB8-B397C8C86F43}" srcOrd="3" destOrd="0" presId="urn:microsoft.com/office/officeart/2018/5/layout/IconCircleLabel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53ED7892-E31C-4155-BFCE-FE26796E4CA9}" type="doc">
      <dgm:prSet loTypeId="urn:microsoft.com/office/officeart/2018/5/layout/IconCircleLabelList" loCatId="icon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78AAF63F-CDEE-4BA8-98A1-705DA32A134A}">
      <dgm:prSet/>
      <dgm:spPr/>
      <dgm:t>
        <a:bodyPr/>
        <a:lstStyle/>
        <a:p>
          <a:pPr>
            <a:lnSpc>
              <a:spcPct val="100000"/>
            </a:lnSpc>
            <a:defRPr cap="all"/>
          </a:pPr>
          <a:r>
            <a:rPr lang="en-US" dirty="0"/>
            <a:t>Functionality built to help you sell </a:t>
          </a:r>
          <a:r>
            <a:rPr lang="en-US" dirty="0">
              <a:solidFill>
                <a:srgbClr val="EB7923"/>
              </a:solidFill>
            </a:rPr>
            <a:t>more plants, more profitably</a:t>
          </a:r>
        </a:p>
      </dgm:t>
    </dgm:pt>
    <dgm:pt modelId="{31ADF3EF-E389-4F0C-BCD4-1A2EFF05E0EE}" type="parTrans" cxnId="{AB48AE49-D726-4466-8901-CC2D87D62510}">
      <dgm:prSet/>
      <dgm:spPr/>
      <dgm:t>
        <a:bodyPr/>
        <a:lstStyle/>
        <a:p>
          <a:endParaRPr lang="en-US"/>
        </a:p>
      </dgm:t>
    </dgm:pt>
    <dgm:pt modelId="{942B00DA-1567-48BC-BB25-55DF998DA017}" type="sibTrans" cxnId="{AB48AE49-D726-4466-8901-CC2D87D62510}">
      <dgm:prSet/>
      <dgm:spPr/>
      <dgm:t>
        <a:bodyPr/>
        <a:lstStyle/>
        <a:p>
          <a:endParaRPr lang="en-US"/>
        </a:p>
      </dgm:t>
    </dgm:pt>
    <dgm:pt modelId="{0A418DA2-EA21-4C87-A402-3268F8D34CE2}">
      <dgm:prSet/>
      <dgm:spPr/>
      <dgm:t>
        <a:bodyPr/>
        <a:lstStyle/>
        <a:p>
          <a:pPr>
            <a:lnSpc>
              <a:spcPct val="100000"/>
            </a:lnSpc>
            <a:defRPr cap="all"/>
          </a:pPr>
          <a:r>
            <a:rPr lang="en-US" dirty="0">
              <a:solidFill>
                <a:srgbClr val="EB7923"/>
              </a:solidFill>
            </a:rPr>
            <a:t>Easy management of your website</a:t>
          </a:r>
          <a:r>
            <a:rPr lang="en-US" dirty="0"/>
            <a:t> with our Clarity Console™ Content Management tools</a:t>
          </a:r>
        </a:p>
      </dgm:t>
    </dgm:pt>
    <dgm:pt modelId="{75320589-B37E-4622-BF9A-3BA566F6501A}" type="parTrans" cxnId="{50FDB4DA-6222-4F84-BEA4-DA1C413E0A37}">
      <dgm:prSet/>
      <dgm:spPr/>
      <dgm:t>
        <a:bodyPr/>
        <a:lstStyle/>
        <a:p>
          <a:endParaRPr lang="en-US"/>
        </a:p>
      </dgm:t>
    </dgm:pt>
    <dgm:pt modelId="{7F967483-8337-4D2A-90D8-F1B42F823E78}" type="sibTrans" cxnId="{50FDB4DA-6222-4F84-BEA4-DA1C413E0A37}">
      <dgm:prSet/>
      <dgm:spPr/>
      <dgm:t>
        <a:bodyPr/>
        <a:lstStyle/>
        <a:p>
          <a:endParaRPr lang="en-US"/>
        </a:p>
      </dgm:t>
    </dgm:pt>
    <dgm:pt modelId="{CFFA2BEA-643E-4CFB-B8B7-BA2D10975C7F}">
      <dgm:prSet/>
      <dgm:spPr/>
      <dgm:t>
        <a:bodyPr/>
        <a:lstStyle/>
        <a:p>
          <a:pPr>
            <a:lnSpc>
              <a:spcPct val="100000"/>
            </a:lnSpc>
            <a:defRPr cap="all"/>
          </a:pPr>
          <a:r>
            <a:rPr lang="en-US" dirty="0">
              <a:solidFill>
                <a:srgbClr val="EB7923"/>
              </a:solidFill>
            </a:rPr>
            <a:t>Quick payback </a:t>
          </a:r>
          <a:r>
            <a:rPr lang="en-US" dirty="0"/>
            <a:t>on your website investment</a:t>
          </a:r>
        </a:p>
      </dgm:t>
    </dgm:pt>
    <dgm:pt modelId="{AF7A0A66-778B-4291-BA37-71EA704E5A2A}" type="parTrans" cxnId="{9F107A90-8D6C-4851-9F3B-BC1F93DAA2A5}">
      <dgm:prSet/>
      <dgm:spPr/>
      <dgm:t>
        <a:bodyPr/>
        <a:lstStyle/>
        <a:p>
          <a:endParaRPr lang="en-US"/>
        </a:p>
      </dgm:t>
    </dgm:pt>
    <dgm:pt modelId="{F5DA2058-E65A-4E68-9FF8-33ACFD671931}" type="sibTrans" cxnId="{9F107A90-8D6C-4851-9F3B-BC1F93DAA2A5}">
      <dgm:prSet/>
      <dgm:spPr/>
      <dgm:t>
        <a:bodyPr/>
        <a:lstStyle/>
        <a:p>
          <a:endParaRPr lang="en-US"/>
        </a:p>
      </dgm:t>
    </dgm:pt>
    <dgm:pt modelId="{49439475-9E66-486B-9F63-22113B938DB7}" type="pres">
      <dgm:prSet presAssocID="{53ED7892-E31C-4155-BFCE-FE26796E4CA9}" presName="root" presStyleCnt="0">
        <dgm:presLayoutVars>
          <dgm:dir/>
          <dgm:resizeHandles val="exact"/>
        </dgm:presLayoutVars>
      </dgm:prSet>
      <dgm:spPr/>
    </dgm:pt>
    <dgm:pt modelId="{2D2A9C79-9D88-4AA0-9810-40D97DC9BE6F}" type="pres">
      <dgm:prSet presAssocID="{78AAF63F-CDEE-4BA8-98A1-705DA32A134A}" presName="compNode" presStyleCnt="0"/>
      <dgm:spPr/>
    </dgm:pt>
    <dgm:pt modelId="{215329CD-B704-482F-BE0A-73E88452EBB8}" type="pres">
      <dgm:prSet presAssocID="{78AAF63F-CDEE-4BA8-98A1-705DA32A134A}" presName="iconBgRect" presStyleLbl="bgShp" presStyleIdx="0" presStyleCnt="3"/>
      <dgm:spPr/>
    </dgm:pt>
    <dgm:pt modelId="{CC8666B1-1916-42D4-B08B-DE0D516B42C8}" type="pres">
      <dgm:prSet presAssocID="{78AAF63F-CDEE-4BA8-98A1-705DA32A134A}" presName="iconRect" presStyleLbl="node1" presStyleIdx="0" presStyleCnt="3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Pine Decoration"/>
        </a:ext>
      </dgm:extLst>
    </dgm:pt>
    <dgm:pt modelId="{06D6C995-5F2F-4128-8424-2A214D7762BD}" type="pres">
      <dgm:prSet presAssocID="{78AAF63F-CDEE-4BA8-98A1-705DA32A134A}" presName="spaceRect" presStyleCnt="0"/>
      <dgm:spPr/>
    </dgm:pt>
    <dgm:pt modelId="{E9A9EDAB-18DF-4DB8-AF32-E5D5CAC48383}" type="pres">
      <dgm:prSet presAssocID="{78AAF63F-CDEE-4BA8-98A1-705DA32A134A}" presName="textRect" presStyleLbl="revTx" presStyleIdx="0" presStyleCnt="3">
        <dgm:presLayoutVars>
          <dgm:chMax val="1"/>
          <dgm:chPref val="1"/>
        </dgm:presLayoutVars>
      </dgm:prSet>
      <dgm:spPr/>
    </dgm:pt>
    <dgm:pt modelId="{5F78B6C6-C74E-4FC1-8268-DC2C1DC40B89}" type="pres">
      <dgm:prSet presAssocID="{942B00DA-1567-48BC-BB25-55DF998DA017}" presName="sibTrans" presStyleCnt="0"/>
      <dgm:spPr/>
    </dgm:pt>
    <dgm:pt modelId="{FBE69BA6-BC3F-4756-9DCA-15398B53CFA1}" type="pres">
      <dgm:prSet presAssocID="{0A418DA2-EA21-4C87-A402-3268F8D34CE2}" presName="compNode" presStyleCnt="0"/>
      <dgm:spPr/>
    </dgm:pt>
    <dgm:pt modelId="{EC0BF3DB-6805-46A0-B217-3809ED6AC097}" type="pres">
      <dgm:prSet presAssocID="{0A418DA2-EA21-4C87-A402-3268F8D34CE2}" presName="iconBgRect" presStyleLbl="bgShp" presStyleIdx="1" presStyleCnt="3"/>
      <dgm:spPr/>
    </dgm:pt>
    <dgm:pt modelId="{846429FF-B25F-41D6-833E-F0D33845FE6A}" type="pres">
      <dgm:prSet presAssocID="{0A418DA2-EA21-4C87-A402-3268F8D34CE2}" presName="iconRect" presStyleLbl="node1" presStyleIdx="1" presStyleCnt="3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Monitor"/>
        </a:ext>
      </dgm:extLst>
    </dgm:pt>
    <dgm:pt modelId="{17C79611-270F-4123-89DE-F2C3B2251729}" type="pres">
      <dgm:prSet presAssocID="{0A418DA2-EA21-4C87-A402-3268F8D34CE2}" presName="spaceRect" presStyleCnt="0"/>
      <dgm:spPr/>
    </dgm:pt>
    <dgm:pt modelId="{FD7442BB-0F11-4226-A1E8-C7DC7AE0443C}" type="pres">
      <dgm:prSet presAssocID="{0A418DA2-EA21-4C87-A402-3268F8D34CE2}" presName="textRect" presStyleLbl="revTx" presStyleIdx="1" presStyleCnt="3">
        <dgm:presLayoutVars>
          <dgm:chMax val="1"/>
          <dgm:chPref val="1"/>
        </dgm:presLayoutVars>
      </dgm:prSet>
      <dgm:spPr/>
    </dgm:pt>
    <dgm:pt modelId="{65533524-92C8-435E-80E7-FA664B278843}" type="pres">
      <dgm:prSet presAssocID="{7F967483-8337-4D2A-90D8-F1B42F823E78}" presName="sibTrans" presStyleCnt="0"/>
      <dgm:spPr/>
    </dgm:pt>
    <dgm:pt modelId="{04745613-F2E1-4002-A149-D91B6CCB354B}" type="pres">
      <dgm:prSet presAssocID="{CFFA2BEA-643E-4CFB-B8B7-BA2D10975C7F}" presName="compNode" presStyleCnt="0"/>
      <dgm:spPr/>
    </dgm:pt>
    <dgm:pt modelId="{DB7BFAC8-FAB4-422E-AA8D-32FFE0F84D7C}" type="pres">
      <dgm:prSet presAssocID="{CFFA2BEA-643E-4CFB-B8B7-BA2D10975C7F}" presName="iconBgRect" presStyleLbl="bgShp" presStyleIdx="2" presStyleCnt="3"/>
      <dgm:spPr/>
    </dgm:pt>
    <dgm:pt modelId="{81D62C50-F965-40F0-8AA6-F2FB47A4C0CB}" type="pres">
      <dgm:prSet presAssocID="{CFFA2BEA-643E-4CFB-B8B7-BA2D10975C7F}" presName="iconRect" presStyleLbl="node1" presStyleIdx="2" presStyleCnt="3"/>
      <dgm:spPr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Money"/>
        </a:ext>
      </dgm:extLst>
    </dgm:pt>
    <dgm:pt modelId="{3BEF1E8E-2E77-4FED-ADCD-A61336A4EF84}" type="pres">
      <dgm:prSet presAssocID="{CFFA2BEA-643E-4CFB-B8B7-BA2D10975C7F}" presName="spaceRect" presStyleCnt="0"/>
      <dgm:spPr/>
    </dgm:pt>
    <dgm:pt modelId="{C7333ED5-A1CE-4F4B-91A7-95FEB0F8F079}" type="pres">
      <dgm:prSet presAssocID="{CFFA2BEA-643E-4CFB-B8B7-BA2D10975C7F}" presName="textRect" presStyleLbl="revTx" presStyleIdx="2" presStyleCnt="3">
        <dgm:presLayoutVars>
          <dgm:chMax val="1"/>
          <dgm:chPref val="1"/>
        </dgm:presLayoutVars>
      </dgm:prSet>
      <dgm:spPr/>
    </dgm:pt>
  </dgm:ptLst>
  <dgm:cxnLst>
    <dgm:cxn modelId="{AB48AE49-D726-4466-8901-CC2D87D62510}" srcId="{53ED7892-E31C-4155-BFCE-FE26796E4CA9}" destId="{78AAF63F-CDEE-4BA8-98A1-705DA32A134A}" srcOrd="0" destOrd="0" parTransId="{31ADF3EF-E389-4F0C-BCD4-1A2EFF05E0EE}" sibTransId="{942B00DA-1567-48BC-BB25-55DF998DA017}"/>
    <dgm:cxn modelId="{B5C03276-3568-492E-BCD5-27505BACAA7F}" type="presOf" srcId="{78AAF63F-CDEE-4BA8-98A1-705DA32A134A}" destId="{E9A9EDAB-18DF-4DB8-AF32-E5D5CAC48383}" srcOrd="0" destOrd="0" presId="urn:microsoft.com/office/officeart/2018/5/layout/IconCircleLabelList"/>
    <dgm:cxn modelId="{9F107A90-8D6C-4851-9F3B-BC1F93DAA2A5}" srcId="{53ED7892-E31C-4155-BFCE-FE26796E4CA9}" destId="{CFFA2BEA-643E-4CFB-B8B7-BA2D10975C7F}" srcOrd="2" destOrd="0" parTransId="{AF7A0A66-778B-4291-BA37-71EA704E5A2A}" sibTransId="{F5DA2058-E65A-4E68-9FF8-33ACFD671931}"/>
    <dgm:cxn modelId="{1D5AC19B-C0FE-4D7B-8242-3A4498BAB992}" type="presOf" srcId="{53ED7892-E31C-4155-BFCE-FE26796E4CA9}" destId="{49439475-9E66-486B-9F63-22113B938DB7}" srcOrd="0" destOrd="0" presId="urn:microsoft.com/office/officeart/2018/5/layout/IconCircleLabelList"/>
    <dgm:cxn modelId="{EAE891CB-DD5C-4870-8BF7-BC6F5237BAB7}" type="presOf" srcId="{CFFA2BEA-643E-4CFB-B8B7-BA2D10975C7F}" destId="{C7333ED5-A1CE-4F4B-91A7-95FEB0F8F079}" srcOrd="0" destOrd="0" presId="urn:microsoft.com/office/officeart/2018/5/layout/IconCircleLabelList"/>
    <dgm:cxn modelId="{6B2422D3-2EBE-4F77-87BE-D10137C59D5A}" type="presOf" srcId="{0A418DA2-EA21-4C87-A402-3268F8D34CE2}" destId="{FD7442BB-0F11-4226-A1E8-C7DC7AE0443C}" srcOrd="0" destOrd="0" presId="urn:microsoft.com/office/officeart/2018/5/layout/IconCircleLabelList"/>
    <dgm:cxn modelId="{50FDB4DA-6222-4F84-BEA4-DA1C413E0A37}" srcId="{53ED7892-E31C-4155-BFCE-FE26796E4CA9}" destId="{0A418DA2-EA21-4C87-A402-3268F8D34CE2}" srcOrd="1" destOrd="0" parTransId="{75320589-B37E-4622-BF9A-3BA566F6501A}" sibTransId="{7F967483-8337-4D2A-90D8-F1B42F823E78}"/>
    <dgm:cxn modelId="{D8278381-2451-43C8-A68D-F9EB8269A1EB}" type="presParOf" srcId="{49439475-9E66-486B-9F63-22113B938DB7}" destId="{2D2A9C79-9D88-4AA0-9810-40D97DC9BE6F}" srcOrd="0" destOrd="0" presId="urn:microsoft.com/office/officeart/2018/5/layout/IconCircleLabelList"/>
    <dgm:cxn modelId="{DD686D95-2FD1-437B-A1FC-3A7CF0A0945A}" type="presParOf" srcId="{2D2A9C79-9D88-4AA0-9810-40D97DC9BE6F}" destId="{215329CD-B704-482F-BE0A-73E88452EBB8}" srcOrd="0" destOrd="0" presId="urn:microsoft.com/office/officeart/2018/5/layout/IconCircleLabelList"/>
    <dgm:cxn modelId="{2DF53EBA-6F0D-47D5-80DD-4BC831777042}" type="presParOf" srcId="{2D2A9C79-9D88-4AA0-9810-40D97DC9BE6F}" destId="{CC8666B1-1916-42D4-B08B-DE0D516B42C8}" srcOrd="1" destOrd="0" presId="urn:microsoft.com/office/officeart/2018/5/layout/IconCircleLabelList"/>
    <dgm:cxn modelId="{F7AFD6BB-5296-4F78-8BA0-CB4B14DE862F}" type="presParOf" srcId="{2D2A9C79-9D88-4AA0-9810-40D97DC9BE6F}" destId="{06D6C995-5F2F-4128-8424-2A214D7762BD}" srcOrd="2" destOrd="0" presId="urn:microsoft.com/office/officeart/2018/5/layout/IconCircleLabelList"/>
    <dgm:cxn modelId="{F18612CB-B3F2-48B4-8502-7C587D9069F0}" type="presParOf" srcId="{2D2A9C79-9D88-4AA0-9810-40D97DC9BE6F}" destId="{E9A9EDAB-18DF-4DB8-AF32-E5D5CAC48383}" srcOrd="3" destOrd="0" presId="urn:microsoft.com/office/officeart/2018/5/layout/IconCircleLabelList"/>
    <dgm:cxn modelId="{16B12C28-8EDD-4C6C-8931-26033C6BCA71}" type="presParOf" srcId="{49439475-9E66-486B-9F63-22113B938DB7}" destId="{5F78B6C6-C74E-4FC1-8268-DC2C1DC40B89}" srcOrd="1" destOrd="0" presId="urn:microsoft.com/office/officeart/2018/5/layout/IconCircleLabelList"/>
    <dgm:cxn modelId="{6D08DCDF-5058-4019-8382-B1B7D7AAB41B}" type="presParOf" srcId="{49439475-9E66-486B-9F63-22113B938DB7}" destId="{FBE69BA6-BC3F-4756-9DCA-15398B53CFA1}" srcOrd="2" destOrd="0" presId="urn:microsoft.com/office/officeart/2018/5/layout/IconCircleLabelList"/>
    <dgm:cxn modelId="{8E2B7FA4-9983-406B-A869-EC6572DEEFD3}" type="presParOf" srcId="{FBE69BA6-BC3F-4756-9DCA-15398B53CFA1}" destId="{EC0BF3DB-6805-46A0-B217-3809ED6AC097}" srcOrd="0" destOrd="0" presId="urn:microsoft.com/office/officeart/2018/5/layout/IconCircleLabelList"/>
    <dgm:cxn modelId="{D6725E5C-FE05-4844-A88D-B77F23F5500F}" type="presParOf" srcId="{FBE69BA6-BC3F-4756-9DCA-15398B53CFA1}" destId="{846429FF-B25F-41D6-833E-F0D33845FE6A}" srcOrd="1" destOrd="0" presId="urn:microsoft.com/office/officeart/2018/5/layout/IconCircleLabelList"/>
    <dgm:cxn modelId="{A2A398D8-35B6-4F9F-A9FD-304556059F8E}" type="presParOf" srcId="{FBE69BA6-BC3F-4756-9DCA-15398B53CFA1}" destId="{17C79611-270F-4123-89DE-F2C3B2251729}" srcOrd="2" destOrd="0" presId="urn:microsoft.com/office/officeart/2018/5/layout/IconCircleLabelList"/>
    <dgm:cxn modelId="{A09A9ED3-BCF0-46CA-B560-97EAC665D2F4}" type="presParOf" srcId="{FBE69BA6-BC3F-4756-9DCA-15398B53CFA1}" destId="{FD7442BB-0F11-4226-A1E8-C7DC7AE0443C}" srcOrd="3" destOrd="0" presId="urn:microsoft.com/office/officeart/2018/5/layout/IconCircleLabelList"/>
    <dgm:cxn modelId="{77B330AB-9604-47AB-A695-149DF0CE8C96}" type="presParOf" srcId="{49439475-9E66-486B-9F63-22113B938DB7}" destId="{65533524-92C8-435E-80E7-FA664B278843}" srcOrd="3" destOrd="0" presId="urn:microsoft.com/office/officeart/2018/5/layout/IconCircleLabelList"/>
    <dgm:cxn modelId="{4C6818F4-50E8-428D-A6D9-1D487ECF0A0F}" type="presParOf" srcId="{49439475-9E66-486B-9F63-22113B938DB7}" destId="{04745613-F2E1-4002-A149-D91B6CCB354B}" srcOrd="4" destOrd="0" presId="urn:microsoft.com/office/officeart/2018/5/layout/IconCircleLabelList"/>
    <dgm:cxn modelId="{8990E180-DE5B-460B-9B98-96DCA5B2B45B}" type="presParOf" srcId="{04745613-F2E1-4002-A149-D91B6CCB354B}" destId="{DB7BFAC8-FAB4-422E-AA8D-32FFE0F84D7C}" srcOrd="0" destOrd="0" presId="urn:microsoft.com/office/officeart/2018/5/layout/IconCircleLabelList"/>
    <dgm:cxn modelId="{8367290D-6649-4B84-B59D-2FDBE085E1F0}" type="presParOf" srcId="{04745613-F2E1-4002-A149-D91B6CCB354B}" destId="{81D62C50-F965-40F0-8AA6-F2FB47A4C0CB}" srcOrd="1" destOrd="0" presId="urn:microsoft.com/office/officeart/2018/5/layout/IconCircleLabelList"/>
    <dgm:cxn modelId="{67F7D70C-E33B-4DEF-8D73-2BB515247B26}" type="presParOf" srcId="{04745613-F2E1-4002-A149-D91B6CCB354B}" destId="{3BEF1E8E-2E77-4FED-ADCD-A61336A4EF84}" srcOrd="2" destOrd="0" presId="urn:microsoft.com/office/officeart/2018/5/layout/IconCircleLabelList"/>
    <dgm:cxn modelId="{791D4F06-8801-43D9-A940-70BE885C2E65}" type="presParOf" srcId="{04745613-F2E1-4002-A149-D91B6CCB354B}" destId="{C7333ED5-A1CE-4F4B-91A7-95FEB0F8F079}" srcOrd="3" destOrd="0" presId="urn:microsoft.com/office/officeart/2018/5/layout/IconCircleLabelLis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6327D33-B583-984C-B57B-0F78089A5C6A}">
      <dsp:nvSpPr>
        <dsp:cNvPr id="0" name=""/>
        <dsp:cNvSpPr/>
      </dsp:nvSpPr>
      <dsp:spPr>
        <a:xfrm>
          <a:off x="0" y="2379"/>
          <a:ext cx="6172199" cy="0"/>
        </a:xfrm>
        <a:prstGeom prst="line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 w="635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1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</dsp:sp>
    <dsp:sp modelId="{74E43458-83DE-674B-8F0E-D3C1B4A4BE76}">
      <dsp:nvSpPr>
        <dsp:cNvPr id="0" name=""/>
        <dsp:cNvSpPr/>
      </dsp:nvSpPr>
      <dsp:spPr>
        <a:xfrm>
          <a:off x="0" y="2379"/>
          <a:ext cx="6172199" cy="81147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6680" tIns="106680" rIns="106680" bIns="106680" numCol="1" spcCol="1270" anchor="t" anchorCtr="0">
          <a:noAutofit/>
        </a:bodyPr>
        <a:lstStyle/>
        <a:p>
          <a:pPr marL="0" lvl="0" indent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kern="1200" dirty="0"/>
            <a:t>Processing Current Crop Photo Requests</a:t>
          </a:r>
        </a:p>
      </dsp:txBody>
      <dsp:txXfrm>
        <a:off x="0" y="2379"/>
        <a:ext cx="6172199" cy="811477"/>
      </dsp:txXfrm>
    </dsp:sp>
    <dsp:sp modelId="{0289B2F1-AA61-F94B-8589-FE8899899049}">
      <dsp:nvSpPr>
        <dsp:cNvPr id="0" name=""/>
        <dsp:cNvSpPr/>
      </dsp:nvSpPr>
      <dsp:spPr>
        <a:xfrm>
          <a:off x="0" y="813857"/>
          <a:ext cx="6172199" cy="0"/>
        </a:xfrm>
        <a:prstGeom prst="line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 w="635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1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</dsp:sp>
    <dsp:sp modelId="{DC74043F-D8FD-694F-BF28-328C30C4518D}">
      <dsp:nvSpPr>
        <dsp:cNvPr id="0" name=""/>
        <dsp:cNvSpPr/>
      </dsp:nvSpPr>
      <dsp:spPr>
        <a:xfrm>
          <a:off x="0" y="813857"/>
          <a:ext cx="6172199" cy="81147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2870" tIns="102870" rIns="102870" bIns="102870" numCol="1" spcCol="1270" anchor="t" anchorCtr="0">
          <a:noAutofit/>
        </a:bodyPr>
        <a:lstStyle/>
        <a:p>
          <a:pPr marL="0" lvl="0" indent="0" algn="l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700" kern="1200" dirty="0"/>
            <a:t>Addressing Orders with Oversold Plants</a:t>
          </a:r>
          <a:br>
            <a:rPr lang="en-US" sz="2700" kern="1200" dirty="0"/>
          </a:br>
          <a:r>
            <a:rPr lang="en-US" sz="1600" kern="1200" dirty="0"/>
            <a:t>(and Recommending Substitute Plants)</a:t>
          </a:r>
          <a:endParaRPr lang="en-US" sz="1900" kern="1200" dirty="0"/>
        </a:p>
      </dsp:txBody>
      <dsp:txXfrm>
        <a:off x="0" y="813857"/>
        <a:ext cx="6172199" cy="811477"/>
      </dsp:txXfrm>
    </dsp:sp>
    <dsp:sp modelId="{73F977F4-823A-3648-A44A-CC5EF55884C2}">
      <dsp:nvSpPr>
        <dsp:cNvPr id="0" name=""/>
        <dsp:cNvSpPr/>
      </dsp:nvSpPr>
      <dsp:spPr>
        <a:xfrm>
          <a:off x="0" y="1625334"/>
          <a:ext cx="6172199" cy="0"/>
        </a:xfrm>
        <a:prstGeom prst="line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 w="635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1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</dsp:sp>
    <dsp:sp modelId="{74861A4A-3380-DF4B-84BB-F80C12B530C2}">
      <dsp:nvSpPr>
        <dsp:cNvPr id="0" name=""/>
        <dsp:cNvSpPr/>
      </dsp:nvSpPr>
      <dsp:spPr>
        <a:xfrm>
          <a:off x="0" y="1625334"/>
          <a:ext cx="6172199" cy="81147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2870" tIns="102870" rIns="102870" bIns="102870" numCol="1" spcCol="1270" anchor="t" anchorCtr="0">
          <a:noAutofit/>
        </a:bodyPr>
        <a:lstStyle/>
        <a:p>
          <a:pPr marL="0" lvl="0" indent="0" algn="l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700" kern="1200" dirty="0"/>
            <a:t>Sending inventory updates;</a:t>
          </a:r>
          <a:br>
            <a:rPr lang="en-US" sz="2700" kern="1200" dirty="0"/>
          </a:br>
          <a:r>
            <a:rPr lang="en-US" sz="2000" kern="1200" dirty="0"/>
            <a:t>Providing Customer Specific Price Lists</a:t>
          </a:r>
          <a:endParaRPr lang="en-US" sz="2700" kern="1200" dirty="0"/>
        </a:p>
      </dsp:txBody>
      <dsp:txXfrm>
        <a:off x="0" y="1625334"/>
        <a:ext cx="6172199" cy="811477"/>
      </dsp:txXfrm>
    </dsp:sp>
    <dsp:sp modelId="{0A195538-CC09-E54C-A771-6830220106A4}">
      <dsp:nvSpPr>
        <dsp:cNvPr id="0" name=""/>
        <dsp:cNvSpPr/>
      </dsp:nvSpPr>
      <dsp:spPr>
        <a:xfrm>
          <a:off x="0" y="2436812"/>
          <a:ext cx="6172199" cy="0"/>
        </a:xfrm>
        <a:prstGeom prst="line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 w="635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1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</dsp:sp>
    <dsp:sp modelId="{618612F2-4520-544A-9764-E9F1F293DF65}">
      <dsp:nvSpPr>
        <dsp:cNvPr id="0" name=""/>
        <dsp:cNvSpPr/>
      </dsp:nvSpPr>
      <dsp:spPr>
        <a:xfrm>
          <a:off x="0" y="2436812"/>
          <a:ext cx="6172199" cy="81147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6680" tIns="106680" rIns="106680" bIns="106680" numCol="1" spcCol="1270" anchor="t" anchorCtr="0">
          <a:noAutofit/>
        </a:bodyPr>
        <a:lstStyle/>
        <a:p>
          <a:pPr marL="0" lvl="0" indent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kern="1200" dirty="0"/>
            <a:t>Emailing Marketing Images to Customers</a:t>
          </a:r>
        </a:p>
      </dsp:txBody>
      <dsp:txXfrm>
        <a:off x="0" y="2436812"/>
        <a:ext cx="6172199" cy="811477"/>
      </dsp:txXfrm>
    </dsp:sp>
    <dsp:sp modelId="{5EF6919A-F235-F34A-AE1F-CC8B525F8200}">
      <dsp:nvSpPr>
        <dsp:cNvPr id="0" name=""/>
        <dsp:cNvSpPr/>
      </dsp:nvSpPr>
      <dsp:spPr>
        <a:xfrm>
          <a:off x="0" y="3248290"/>
          <a:ext cx="6172199" cy="0"/>
        </a:xfrm>
        <a:prstGeom prst="line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 w="635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1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</dsp:sp>
    <dsp:sp modelId="{819AA67C-A987-EA44-A84E-994B00768092}">
      <dsp:nvSpPr>
        <dsp:cNvPr id="0" name=""/>
        <dsp:cNvSpPr/>
      </dsp:nvSpPr>
      <dsp:spPr>
        <a:xfrm>
          <a:off x="0" y="3248290"/>
          <a:ext cx="6172199" cy="81147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6680" tIns="106680" rIns="106680" bIns="106680" numCol="1" spcCol="1270" anchor="t" anchorCtr="0">
          <a:noAutofit/>
        </a:bodyPr>
        <a:lstStyle/>
        <a:p>
          <a:pPr marL="0" lvl="0" indent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kern="1200" dirty="0"/>
            <a:t>Handholding New Buyers</a:t>
          </a:r>
        </a:p>
      </dsp:txBody>
      <dsp:txXfrm>
        <a:off x="0" y="3248290"/>
        <a:ext cx="6172199" cy="811477"/>
      </dsp:txXfrm>
    </dsp:sp>
    <dsp:sp modelId="{3275ABB0-D07F-9D42-8FFA-A254E075F74B}">
      <dsp:nvSpPr>
        <dsp:cNvPr id="0" name=""/>
        <dsp:cNvSpPr/>
      </dsp:nvSpPr>
      <dsp:spPr>
        <a:xfrm>
          <a:off x="0" y="4059767"/>
          <a:ext cx="6172199" cy="0"/>
        </a:xfrm>
        <a:prstGeom prst="line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 w="635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1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</dsp:sp>
    <dsp:sp modelId="{57CE9F3D-5F3F-0947-825B-A5C96D66B1E3}">
      <dsp:nvSpPr>
        <dsp:cNvPr id="0" name=""/>
        <dsp:cNvSpPr/>
      </dsp:nvSpPr>
      <dsp:spPr>
        <a:xfrm>
          <a:off x="0" y="4059767"/>
          <a:ext cx="6172199" cy="81147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6680" tIns="106680" rIns="106680" bIns="106680" numCol="1" spcCol="1270" anchor="t" anchorCtr="0">
          <a:noAutofit/>
        </a:bodyPr>
        <a:lstStyle/>
        <a:p>
          <a:pPr marL="0" lvl="0" indent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kern="1200" dirty="0"/>
            <a:t>Suggesting Companion Plants</a:t>
          </a:r>
        </a:p>
      </dsp:txBody>
      <dsp:txXfrm>
        <a:off x="0" y="4059767"/>
        <a:ext cx="6172199" cy="811477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2B82B5B-6B29-40CB-AD5D-53D303D89C24}">
      <dsp:nvSpPr>
        <dsp:cNvPr id="0" name=""/>
        <dsp:cNvSpPr/>
      </dsp:nvSpPr>
      <dsp:spPr>
        <a:xfrm>
          <a:off x="562927" y="788206"/>
          <a:ext cx="1445998" cy="1445998"/>
        </a:xfrm>
        <a:prstGeom prst="ellips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3F30082A-E0E0-4C54-A04A-E68114B75A0B}">
      <dsp:nvSpPr>
        <dsp:cNvPr id="0" name=""/>
        <dsp:cNvSpPr/>
      </dsp:nvSpPr>
      <dsp:spPr>
        <a:xfrm>
          <a:off x="871091" y="1096370"/>
          <a:ext cx="829671" cy="829671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06E4A09-6AB2-4E6E-9274-46139E7A021B}">
      <dsp:nvSpPr>
        <dsp:cNvPr id="0" name=""/>
        <dsp:cNvSpPr/>
      </dsp:nvSpPr>
      <dsp:spPr>
        <a:xfrm>
          <a:off x="100682" y="2684598"/>
          <a:ext cx="2370489" cy="720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75565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cap="all"/>
          </a:pPr>
          <a:r>
            <a:rPr lang="en-US" sz="1700" kern="1200" dirty="0"/>
            <a:t>Create a </a:t>
          </a:r>
          <a:r>
            <a:rPr lang="en-US" sz="1700" kern="1200" dirty="0">
              <a:latin typeface="Calibri Light" panose="020F0302020204030204"/>
            </a:rPr>
            <a:t>list name</a:t>
          </a:r>
          <a:endParaRPr lang="en-US" sz="1700" kern="1200" dirty="0"/>
        </a:p>
      </dsp:txBody>
      <dsp:txXfrm>
        <a:off x="100682" y="2684598"/>
        <a:ext cx="2370489" cy="720000"/>
      </dsp:txXfrm>
    </dsp:sp>
    <dsp:sp modelId="{B1CA2A4E-96B1-46DF-A8E6-E91D423CB071}">
      <dsp:nvSpPr>
        <dsp:cNvPr id="0" name=""/>
        <dsp:cNvSpPr/>
      </dsp:nvSpPr>
      <dsp:spPr>
        <a:xfrm>
          <a:off x="3348252" y="788206"/>
          <a:ext cx="1445998" cy="1445998"/>
        </a:xfrm>
        <a:prstGeom prst="ellipse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D7AB58CD-A181-4673-B4EC-C2A09E9301EF}">
      <dsp:nvSpPr>
        <dsp:cNvPr id="0" name=""/>
        <dsp:cNvSpPr/>
      </dsp:nvSpPr>
      <dsp:spPr>
        <a:xfrm>
          <a:off x="3656416" y="1096370"/>
          <a:ext cx="829671" cy="829671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2BCDD65-2BA1-4CC9-A836-BDDD20CEFC74}">
      <dsp:nvSpPr>
        <dsp:cNvPr id="0" name=""/>
        <dsp:cNvSpPr/>
      </dsp:nvSpPr>
      <dsp:spPr>
        <a:xfrm>
          <a:off x="2886007" y="2684598"/>
          <a:ext cx="2370489" cy="720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cap="all"/>
          </a:pPr>
          <a:r>
            <a:rPr lang="en-US" sz="1700" kern="1200"/>
            <a:t>Assign various plant sizes and quantities</a:t>
          </a:r>
        </a:p>
      </dsp:txBody>
      <dsp:txXfrm>
        <a:off x="2886007" y="2684598"/>
        <a:ext cx="2370489" cy="720000"/>
      </dsp:txXfrm>
    </dsp:sp>
    <dsp:sp modelId="{A4D89198-5ADD-4E6B-82FD-CD04DE593C7B}">
      <dsp:nvSpPr>
        <dsp:cNvPr id="0" name=""/>
        <dsp:cNvSpPr/>
      </dsp:nvSpPr>
      <dsp:spPr>
        <a:xfrm>
          <a:off x="6133577" y="788206"/>
          <a:ext cx="1445998" cy="1445998"/>
        </a:xfrm>
        <a:prstGeom prst="ellipse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9920D257-2010-4E56-BA52-A566DB5A35C2}">
      <dsp:nvSpPr>
        <dsp:cNvPr id="0" name=""/>
        <dsp:cNvSpPr/>
      </dsp:nvSpPr>
      <dsp:spPr>
        <a:xfrm>
          <a:off x="6441741" y="1096370"/>
          <a:ext cx="829671" cy="829671"/>
        </a:xfrm>
        <a:prstGeom prst="rect">
          <a:avLst/>
        </a:prstGeom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2DCCF02-D30E-4642-9357-94C2A698489A}">
      <dsp:nvSpPr>
        <dsp:cNvPr id="0" name=""/>
        <dsp:cNvSpPr/>
      </dsp:nvSpPr>
      <dsp:spPr>
        <a:xfrm>
          <a:off x="5671332" y="2684598"/>
          <a:ext cx="2370489" cy="720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cap="all"/>
          </a:pPr>
          <a:r>
            <a:rPr lang="en-US" sz="1700" kern="1200" dirty="0"/>
            <a:t>Customers add it to their cart</a:t>
          </a:r>
        </a:p>
      </dsp:txBody>
      <dsp:txXfrm>
        <a:off x="5671332" y="2684598"/>
        <a:ext cx="2370489" cy="720000"/>
      </dsp:txXfrm>
    </dsp:sp>
    <dsp:sp modelId="{3B95AC68-3F2A-4B60-8144-4A45826A94FC}">
      <dsp:nvSpPr>
        <dsp:cNvPr id="0" name=""/>
        <dsp:cNvSpPr/>
      </dsp:nvSpPr>
      <dsp:spPr>
        <a:xfrm>
          <a:off x="8918902" y="788206"/>
          <a:ext cx="1445998" cy="1445998"/>
        </a:xfrm>
        <a:prstGeom prst="ellipse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3B26C9DE-E577-4109-90BF-385F353079C3}">
      <dsp:nvSpPr>
        <dsp:cNvPr id="0" name=""/>
        <dsp:cNvSpPr/>
      </dsp:nvSpPr>
      <dsp:spPr>
        <a:xfrm>
          <a:off x="9227066" y="1096370"/>
          <a:ext cx="829671" cy="829671"/>
        </a:xfrm>
        <a:prstGeom prst="rect">
          <a:avLst/>
        </a:prstGeom>
        <a:blipFill>
          <a:blip xmlns:r="http://schemas.openxmlformats.org/officeDocument/2006/relationships"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9D744AB-DCB6-4E1D-9B61-FB6130BC426E}">
      <dsp:nvSpPr>
        <dsp:cNvPr id="0" name=""/>
        <dsp:cNvSpPr/>
      </dsp:nvSpPr>
      <dsp:spPr>
        <a:xfrm>
          <a:off x="8456657" y="2684598"/>
          <a:ext cx="2370489" cy="720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cap="all"/>
          </a:pPr>
          <a:r>
            <a:rPr lang="en-US" sz="1700" kern="1200" dirty="0"/>
            <a:t>Cart can be modified before it’s submitted as an order</a:t>
          </a:r>
        </a:p>
      </dsp:txBody>
      <dsp:txXfrm>
        <a:off x="8456657" y="2684598"/>
        <a:ext cx="2370489" cy="720000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52C628E-42F9-4428-BD61-7188C706E377}">
      <dsp:nvSpPr>
        <dsp:cNvPr id="0" name=""/>
        <dsp:cNvSpPr/>
      </dsp:nvSpPr>
      <dsp:spPr>
        <a:xfrm>
          <a:off x="478800" y="894438"/>
          <a:ext cx="1098000" cy="1098000"/>
        </a:xfrm>
        <a:prstGeom prst="ellips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75F7B4CA-86A0-4F75-B824-EB646FBEFF76}">
      <dsp:nvSpPr>
        <dsp:cNvPr id="0" name=""/>
        <dsp:cNvSpPr/>
      </dsp:nvSpPr>
      <dsp:spPr>
        <a:xfrm>
          <a:off x="712800" y="1128438"/>
          <a:ext cx="630000" cy="630000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90F4B59-DA0D-4E44-9607-26F9FB2B1A18}">
      <dsp:nvSpPr>
        <dsp:cNvPr id="0" name=""/>
        <dsp:cNvSpPr/>
      </dsp:nvSpPr>
      <dsp:spPr>
        <a:xfrm>
          <a:off x="127800" y="2334438"/>
          <a:ext cx="1800000" cy="720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cap="all"/>
          </a:pPr>
          <a:r>
            <a:rPr lang="en-US" sz="1600" kern="1200"/>
            <a:t>Extensive Plant Library</a:t>
          </a:r>
        </a:p>
      </dsp:txBody>
      <dsp:txXfrm>
        <a:off x="127800" y="2334438"/>
        <a:ext cx="1800000" cy="720000"/>
      </dsp:txXfrm>
    </dsp:sp>
    <dsp:sp modelId="{604158EF-E8B5-439E-878B-AC248E8B8004}">
      <dsp:nvSpPr>
        <dsp:cNvPr id="0" name=""/>
        <dsp:cNvSpPr/>
      </dsp:nvSpPr>
      <dsp:spPr>
        <a:xfrm>
          <a:off x="2593800" y="894438"/>
          <a:ext cx="1098000" cy="1098000"/>
        </a:xfrm>
        <a:prstGeom prst="ellipse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497EE303-6DF3-4228-9046-B5C653D04055}">
      <dsp:nvSpPr>
        <dsp:cNvPr id="0" name=""/>
        <dsp:cNvSpPr/>
      </dsp:nvSpPr>
      <dsp:spPr>
        <a:xfrm>
          <a:off x="2827800" y="1128438"/>
          <a:ext cx="630000" cy="630000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516C92C-77EA-4D4B-AE08-5DC1E8148887}">
      <dsp:nvSpPr>
        <dsp:cNvPr id="0" name=""/>
        <dsp:cNvSpPr/>
      </dsp:nvSpPr>
      <dsp:spPr>
        <a:xfrm>
          <a:off x="2242800" y="2334438"/>
          <a:ext cx="1800000" cy="720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cap="all"/>
          </a:pPr>
          <a:r>
            <a:rPr lang="en-US" sz="1600" kern="1200"/>
            <a:t>Integration with inventory</a:t>
          </a:r>
        </a:p>
      </dsp:txBody>
      <dsp:txXfrm>
        <a:off x="2242800" y="2334438"/>
        <a:ext cx="1800000" cy="720000"/>
      </dsp:txXfrm>
    </dsp:sp>
    <dsp:sp modelId="{F7918421-6CAC-4F0F-A354-90E4BEE36662}">
      <dsp:nvSpPr>
        <dsp:cNvPr id="0" name=""/>
        <dsp:cNvSpPr/>
      </dsp:nvSpPr>
      <dsp:spPr>
        <a:xfrm>
          <a:off x="4708800" y="894438"/>
          <a:ext cx="1098000" cy="1098000"/>
        </a:xfrm>
        <a:prstGeom prst="ellipse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51C636E9-EAEB-481C-A23F-12B44D52B4A0}">
      <dsp:nvSpPr>
        <dsp:cNvPr id="0" name=""/>
        <dsp:cNvSpPr/>
      </dsp:nvSpPr>
      <dsp:spPr>
        <a:xfrm>
          <a:off x="4942800" y="1128438"/>
          <a:ext cx="630000" cy="630000"/>
        </a:xfrm>
        <a:prstGeom prst="rect">
          <a:avLst/>
        </a:prstGeom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E6747E5-C927-47FE-83F0-FF29A56180DE}">
      <dsp:nvSpPr>
        <dsp:cNvPr id="0" name=""/>
        <dsp:cNvSpPr/>
      </dsp:nvSpPr>
      <dsp:spPr>
        <a:xfrm>
          <a:off x="4357800" y="2334438"/>
          <a:ext cx="1800000" cy="720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cap="all"/>
          </a:pPr>
          <a:r>
            <a:rPr lang="en-US" sz="1600" kern="1200" dirty="0"/>
            <a:t>Wholesale Pricing &amp; functionality Post Login</a:t>
          </a:r>
        </a:p>
      </dsp:txBody>
      <dsp:txXfrm>
        <a:off x="4357800" y="2334438"/>
        <a:ext cx="1800000" cy="720000"/>
      </dsp:txXfrm>
    </dsp:sp>
    <dsp:sp modelId="{9C27A5E6-A7C0-4C26-91A4-C8B74E5189C0}">
      <dsp:nvSpPr>
        <dsp:cNvPr id="0" name=""/>
        <dsp:cNvSpPr/>
      </dsp:nvSpPr>
      <dsp:spPr>
        <a:xfrm>
          <a:off x="6823800" y="894438"/>
          <a:ext cx="1098000" cy="1098000"/>
        </a:xfrm>
        <a:prstGeom prst="ellipse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7FF97917-D964-4B39-8266-5C9D544765C5}">
      <dsp:nvSpPr>
        <dsp:cNvPr id="0" name=""/>
        <dsp:cNvSpPr/>
      </dsp:nvSpPr>
      <dsp:spPr>
        <a:xfrm>
          <a:off x="7057800" y="1128438"/>
          <a:ext cx="630000" cy="630000"/>
        </a:xfrm>
        <a:prstGeom prst="rect">
          <a:avLst/>
        </a:prstGeom>
        <a:blipFill>
          <a:blip xmlns:r="http://schemas.openxmlformats.org/officeDocument/2006/relationships"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99E9E7A-67E6-4625-BF0B-4D613EB16BC0}">
      <dsp:nvSpPr>
        <dsp:cNvPr id="0" name=""/>
        <dsp:cNvSpPr/>
      </dsp:nvSpPr>
      <dsp:spPr>
        <a:xfrm>
          <a:off x="6472800" y="2334438"/>
          <a:ext cx="1800000" cy="720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cap="all"/>
          </a:pPr>
          <a:r>
            <a:rPr lang="en-US" sz="1600" kern="1200"/>
            <a:t>Current Crop Photos</a:t>
          </a:r>
        </a:p>
      </dsp:txBody>
      <dsp:txXfrm>
        <a:off x="6472800" y="2334438"/>
        <a:ext cx="1800000" cy="720000"/>
      </dsp:txXfrm>
    </dsp:sp>
    <dsp:sp modelId="{6B50FDF0-44EC-4405-9ECF-0A7544DC8F0C}">
      <dsp:nvSpPr>
        <dsp:cNvPr id="0" name=""/>
        <dsp:cNvSpPr/>
      </dsp:nvSpPr>
      <dsp:spPr>
        <a:xfrm>
          <a:off x="8938800" y="894438"/>
          <a:ext cx="1098000" cy="1098000"/>
        </a:xfrm>
        <a:prstGeom prst="ellipse">
          <a:avLst/>
        </a:prstGeom>
        <a:solidFill>
          <a:schemeClr val="accent6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56DC2698-F85B-4FC6-9A36-D95382978FAE}">
      <dsp:nvSpPr>
        <dsp:cNvPr id="0" name=""/>
        <dsp:cNvSpPr/>
      </dsp:nvSpPr>
      <dsp:spPr>
        <a:xfrm>
          <a:off x="9172800" y="1128438"/>
          <a:ext cx="630000" cy="630000"/>
        </a:xfrm>
        <a:prstGeom prst="rect">
          <a:avLst/>
        </a:prstGeom>
        <a:blipFill>
          <a:blip xmlns:r="http://schemas.openxmlformats.org/officeDocument/2006/relationships"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2EF36CD-26C4-4372-8CB8-B397C8C86F43}">
      <dsp:nvSpPr>
        <dsp:cNvPr id="0" name=""/>
        <dsp:cNvSpPr/>
      </dsp:nvSpPr>
      <dsp:spPr>
        <a:xfrm>
          <a:off x="8587800" y="2334438"/>
          <a:ext cx="1800000" cy="720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cap="all"/>
          </a:pPr>
          <a:r>
            <a:rPr lang="en-US" sz="1600" kern="1200"/>
            <a:t>Project Plant Lists</a:t>
          </a:r>
        </a:p>
      </dsp:txBody>
      <dsp:txXfrm>
        <a:off x="8587800" y="2334438"/>
        <a:ext cx="1800000" cy="720000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15329CD-B704-482F-BE0A-73E88452EBB8}">
      <dsp:nvSpPr>
        <dsp:cNvPr id="0" name=""/>
        <dsp:cNvSpPr/>
      </dsp:nvSpPr>
      <dsp:spPr>
        <a:xfrm>
          <a:off x="409130" y="384012"/>
          <a:ext cx="1098000" cy="1098000"/>
        </a:xfrm>
        <a:prstGeom prst="ellipse">
          <a:avLst/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CC8666B1-1916-42D4-B08B-DE0D516B42C8}">
      <dsp:nvSpPr>
        <dsp:cNvPr id="0" name=""/>
        <dsp:cNvSpPr/>
      </dsp:nvSpPr>
      <dsp:spPr>
        <a:xfrm>
          <a:off x="643130" y="618012"/>
          <a:ext cx="630000" cy="630000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9A9EDAB-18DF-4DB8-AF32-E5D5CAC48383}">
      <dsp:nvSpPr>
        <dsp:cNvPr id="0" name=""/>
        <dsp:cNvSpPr/>
      </dsp:nvSpPr>
      <dsp:spPr>
        <a:xfrm>
          <a:off x="58130" y="1824012"/>
          <a:ext cx="1800000" cy="720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4889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  <a:defRPr cap="all"/>
          </a:pPr>
          <a:r>
            <a:rPr lang="en-US" sz="1100" kern="1200" dirty="0"/>
            <a:t>Functionality built to help you sell </a:t>
          </a:r>
          <a:r>
            <a:rPr lang="en-US" sz="1100" kern="1200" dirty="0">
              <a:solidFill>
                <a:srgbClr val="EB7923"/>
              </a:solidFill>
            </a:rPr>
            <a:t>more plants, more profitably</a:t>
          </a:r>
        </a:p>
      </dsp:txBody>
      <dsp:txXfrm>
        <a:off x="58130" y="1824012"/>
        <a:ext cx="1800000" cy="720000"/>
      </dsp:txXfrm>
    </dsp:sp>
    <dsp:sp modelId="{EC0BF3DB-6805-46A0-B217-3809ED6AC097}">
      <dsp:nvSpPr>
        <dsp:cNvPr id="0" name=""/>
        <dsp:cNvSpPr/>
      </dsp:nvSpPr>
      <dsp:spPr>
        <a:xfrm>
          <a:off x="2524130" y="384012"/>
          <a:ext cx="1098000" cy="1098000"/>
        </a:xfrm>
        <a:prstGeom prst="ellipse">
          <a:avLst/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846429FF-B25F-41D6-833E-F0D33845FE6A}">
      <dsp:nvSpPr>
        <dsp:cNvPr id="0" name=""/>
        <dsp:cNvSpPr/>
      </dsp:nvSpPr>
      <dsp:spPr>
        <a:xfrm>
          <a:off x="2758130" y="618012"/>
          <a:ext cx="630000" cy="630000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D7442BB-0F11-4226-A1E8-C7DC7AE0443C}">
      <dsp:nvSpPr>
        <dsp:cNvPr id="0" name=""/>
        <dsp:cNvSpPr/>
      </dsp:nvSpPr>
      <dsp:spPr>
        <a:xfrm>
          <a:off x="2173130" y="1824012"/>
          <a:ext cx="1800000" cy="720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4889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  <a:defRPr cap="all"/>
          </a:pPr>
          <a:r>
            <a:rPr lang="en-US" sz="1100" kern="1200" dirty="0">
              <a:solidFill>
                <a:srgbClr val="EB7923"/>
              </a:solidFill>
            </a:rPr>
            <a:t>Easy management of your website</a:t>
          </a:r>
          <a:r>
            <a:rPr lang="en-US" sz="1100" kern="1200" dirty="0"/>
            <a:t> with our Clarity Console™ Content Management tools</a:t>
          </a:r>
        </a:p>
      </dsp:txBody>
      <dsp:txXfrm>
        <a:off x="2173130" y="1824012"/>
        <a:ext cx="1800000" cy="720000"/>
      </dsp:txXfrm>
    </dsp:sp>
    <dsp:sp modelId="{DB7BFAC8-FAB4-422E-AA8D-32FFE0F84D7C}">
      <dsp:nvSpPr>
        <dsp:cNvPr id="0" name=""/>
        <dsp:cNvSpPr/>
      </dsp:nvSpPr>
      <dsp:spPr>
        <a:xfrm>
          <a:off x="4639130" y="384012"/>
          <a:ext cx="1098000" cy="1098000"/>
        </a:xfrm>
        <a:prstGeom prst="ellipse">
          <a:avLst/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81D62C50-F965-40F0-8AA6-F2FB47A4C0CB}">
      <dsp:nvSpPr>
        <dsp:cNvPr id="0" name=""/>
        <dsp:cNvSpPr/>
      </dsp:nvSpPr>
      <dsp:spPr>
        <a:xfrm>
          <a:off x="4873130" y="618012"/>
          <a:ext cx="630000" cy="630000"/>
        </a:xfrm>
        <a:prstGeom prst="rect">
          <a:avLst/>
        </a:prstGeom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7333ED5-A1CE-4F4B-91A7-95FEB0F8F079}">
      <dsp:nvSpPr>
        <dsp:cNvPr id="0" name=""/>
        <dsp:cNvSpPr/>
      </dsp:nvSpPr>
      <dsp:spPr>
        <a:xfrm>
          <a:off x="4288130" y="1824012"/>
          <a:ext cx="1800000" cy="720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4889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  <a:defRPr cap="all"/>
          </a:pPr>
          <a:r>
            <a:rPr lang="en-US" sz="1100" kern="1200" dirty="0">
              <a:solidFill>
                <a:srgbClr val="EB7923"/>
              </a:solidFill>
            </a:rPr>
            <a:t>Quick payback </a:t>
          </a:r>
          <a:r>
            <a:rPr lang="en-US" sz="1100" kern="1200" dirty="0"/>
            <a:t>on your website investment</a:t>
          </a:r>
        </a:p>
      </dsp:txBody>
      <dsp:txXfrm>
        <a:off x="4288130" y="1824012"/>
        <a:ext cx="1800000" cy="72000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8/layout/LinedList">
  <dgm:title val=""/>
  <dgm:desc val=""/>
  <dgm:catLst>
    <dgm:cat type="hierarchy" pri="8000"/>
    <dgm:cat type="list" pri="2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clrData>
  <dgm:layoutNode name="vert0">
    <dgm:varLst>
      <dgm:dir/>
      <dgm:animOne val="branch"/>
      <dgm:animLvl val="lvl"/>
    </dgm:varLst>
    <dgm:choose name="Name0">
      <dgm:if name="Name1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horz1" refType="w"/>
      <dgm:constr type="h" for="ch" forName="horz1" refType="h"/>
      <dgm:constr type="h" for="des" forName="vert1" refType="h"/>
      <dgm:constr type="h" for="des" forName="tx1" refType="h"/>
      <dgm:constr type="h" for="des" forName="horz2" refType="h"/>
      <dgm:constr type="h" for="des" forName="vert2" refType="h"/>
      <dgm:constr type="h" for="des" forName="horz3" refType="h"/>
      <dgm:constr type="h" for="des" forName="vert3" refType="h"/>
      <dgm:constr type="h" for="des" forName="horz4" refType="h"/>
      <dgm:constr type="h" for="des" ptType="node" refType="h"/>
      <dgm:constr type="primFontSz" for="des" forName="tx1" op="equ" val="65"/>
      <dgm:constr type="primFontSz" for="des" forName="tx2" op="equ" val="65"/>
      <dgm:constr type="primFontSz" for="des" forName="tx3" op="equ" val="65"/>
      <dgm:constr type="primFontSz" for="des" forName="tx4" op="equ" val="65"/>
      <dgm:constr type="w" for="des" forName="thickLine" refType="w"/>
      <dgm:constr type="h" for="des" forName="thickLine"/>
      <dgm:constr type="h" for="des" forName="thinLine1"/>
      <dgm:constr type="h" for="des" forName="thinLine2b"/>
      <dgm:constr type="h" for="des" forName="thinLine3"/>
      <dgm:constr type="h" for="des" forName="vertSpace2a" refType="h" fact="0.05"/>
      <dgm:constr type="h" for="des" forName="vertSpace2b" refType="h" refFor="des" refForName="vertSpace2a"/>
    </dgm:constrLst>
    <dgm:forEach name="Name3" axis="ch" ptType="node">
      <dgm:layoutNode name="thickLine" styleLbl="alignNode1">
        <dgm:alg type="sp"/>
        <dgm:shape xmlns:r="http://schemas.openxmlformats.org/officeDocument/2006/relationships" type="line" r:blip="">
          <dgm:adjLst/>
        </dgm:shape>
        <dgm:presOf/>
      </dgm:layoutNode>
      <dgm:layoutNode name="horz1">
        <dgm:choose name="Name4">
          <dgm:if name="Name5" func="var" arg="dir" op="equ" val="norm">
            <dgm:alg type="lin">
              <dgm:param type="linDir" val="fromL"/>
              <dgm:param type="nodeVertAlign" val="t"/>
            </dgm:alg>
          </dgm:if>
          <dgm:else name="Name6">
            <dgm:alg type="lin">
              <dgm:param type="linDir" val="fromR"/>
              <dgm:param type="nodeVertAlign" val="t"/>
            </dgm:alg>
          </dgm:else>
        </dgm:choose>
        <dgm:shape xmlns:r="http://schemas.openxmlformats.org/officeDocument/2006/relationships" r:blip="">
          <dgm:adjLst/>
        </dgm:shape>
        <dgm:presOf/>
        <dgm:choose name="Name7">
          <dgm:if name="Name8" axis="root des" func="maxDepth" op="equ" val="1">
            <dgm:constrLst>
              <dgm:constr type="w" for="ch" forName="tx1" refType="w"/>
            </dgm:constrLst>
          </dgm:if>
          <dgm:if name="Name9" axis="root des" func="maxDepth" op="equ" val="2">
            <dgm:constrLst>
              <dgm:constr type="w" for="ch" forName="tx1" refType="w" fact="0.2"/>
              <dgm:constr type="w" for="des" forName="tx2" refType="w" fact="0.785"/>
              <dgm:constr type="w" for="des" forName="horzSpace2" refType="w" fact="0.015"/>
              <dgm:constr type="w" for="des" forName="thinLine2b" refType="w" fact="0.8"/>
            </dgm:constrLst>
          </dgm:if>
          <dgm:if name="Name10" axis="root des" func="maxDepth" op="equ" val="3">
            <dgm:constrLst>
              <dgm:constr type="w" for="ch" forName="tx1" refType="w" fact="0.2"/>
              <dgm:constr type="w" for="des" forName="tx2" refType="w" fact="0.385"/>
              <dgm:constr type="w" for="des" forName="tx3" refType="w" fact="0.385"/>
              <dgm:constr type="w" for="des" forName="horzSpace2" refType="w" fact="0.015"/>
              <dgm:constr type="w" for="des" forName="horzSpace3" refType="w" fact="0.015"/>
              <dgm:constr type="w" for="des" forName="thinLine2b" refType="w" fact="0.8"/>
              <dgm:constr type="w" for="des" forName="thinLine3" refType="w" fact="0.385"/>
            </dgm:constrLst>
          </dgm:if>
          <dgm:if name="Name11" axis="root des" func="maxDepth" op="gte" val="4">
            <dgm:constrLst>
              <dgm:constr type="w" for="ch" forName="tx1" refType="w" fact="0.2"/>
              <dgm:constr type="w" for="des" forName="tx2" refType="w" fact="0.2516"/>
              <dgm:constr type="w" for="des" forName="tx3" refType="w" fact="0.2516"/>
              <dgm:constr type="w" for="des" forName="tx4" refType="w" fact="0.2516"/>
              <dgm:constr type="w" for="des" forName="horzSpace2" refType="w" fact="0.015"/>
              <dgm:constr type="w" for="des" forName="horzSpace3" refType="w" fact="0.015"/>
              <dgm:constr type="w" for="des" forName="horzSpace4" refType="w" fact="0.015"/>
              <dgm:constr type="w" for="des" forName="thinLine2b" refType="w" fact="0.8"/>
              <dgm:constr type="w" for="des" forName="thinLine3" refType="w" fact="0.5332"/>
            </dgm:constrLst>
          </dgm:if>
          <dgm:else name="Name12"/>
        </dgm:choose>
        <dgm:layoutNode name="tx1" styleLbl="revTx"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vert1">
          <dgm:choose name="Name13">
            <dgm:if name="Name14" func="var" arg="dir" op="equ" val="norm">
              <dgm:alg type="lin">
                <dgm:param type="linDir" val="fromT"/>
                <dgm:param type="nodeHorzAlign" val="l"/>
              </dgm:alg>
            </dgm:if>
            <dgm:else name="Name15">
              <dgm:alg type="lin">
                <dgm:param type="linDir" val="fromT"/>
                <dgm:param type="nodeHorzAlign" val="r"/>
              </dgm:alg>
            </dgm:else>
          </dgm:choose>
          <dgm:shape xmlns:r="http://schemas.openxmlformats.org/officeDocument/2006/relationships" r:blip="">
            <dgm:adjLst/>
          </dgm:shape>
          <dgm:presOf/>
          <dgm:forEach name="Name16" axis="ch" ptType="node">
            <dgm:choose name="Name17">
              <dgm:if name="Name18" axis="self" ptType="node" func="pos" op="equ" val="1">
                <dgm:layoutNode name="vertSpace2a">
                  <dgm:alg type="sp"/>
                  <dgm:shape xmlns:r="http://schemas.openxmlformats.org/officeDocument/2006/relationships" r:blip="">
                    <dgm:adjLst/>
                  </dgm:shape>
                  <dgm:presOf/>
                </dgm:layoutNode>
              </dgm:if>
              <dgm:else name="Name19"/>
            </dgm:choose>
            <dgm:layoutNode name="horz2">
              <dgm:choose name="Name20">
                <dgm:if name="Name21" func="var" arg="dir" op="equ" val="norm">
                  <dgm:alg type="lin">
                    <dgm:param type="linDir" val="fromL"/>
                    <dgm:param type="nodeVertAlign" val="t"/>
                  </dgm:alg>
                </dgm:if>
                <dgm:else name="Name22">
                  <dgm:alg type="lin">
                    <dgm:param type="linDir" val="fromR"/>
                    <dgm:param type="nodeVertAlign" val="t"/>
                  </dgm:alg>
                </dgm:else>
              </dgm:choose>
              <dgm:shape xmlns:r="http://schemas.openxmlformats.org/officeDocument/2006/relationships" r:blip="">
                <dgm:adjLst/>
              </dgm:shape>
              <dgm:presOf/>
              <dgm:layoutNode name="horzSpace2">
                <dgm:alg type="sp"/>
                <dgm:shape xmlns:r="http://schemas.openxmlformats.org/officeDocument/2006/relationships" r:blip="">
                  <dgm:adjLst/>
                </dgm:shape>
                <dgm:presOf/>
              </dgm:layoutNode>
              <dgm:layoutNode name="tx2" styleLbl="revTx">
                <dgm:alg type="tx">
                  <dgm:param type="parTxLTRAlign" val="l"/>
                  <dgm:param type="parTxRTLAlign" val="r"/>
                  <dgm:param type="txAnchorVert" val="t"/>
                </dgm:alg>
                <dgm:shape xmlns:r="http://schemas.openxmlformats.org/officeDocument/2006/relationships" type="rect" r:blip="">
                  <dgm:adjLst/>
                </dgm:shape>
                <dgm:presOf axis="self"/>
                <dgm:constrLst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layoutNode name="vert2">
                <dgm:choose name="Name23">
                  <dgm:if name="Name24" func="var" arg="dir" op="equ" val="norm">
                    <dgm:alg type="lin">
                      <dgm:param type="linDir" val="fromT"/>
                      <dgm:param type="nodeHorzAlign" val="l"/>
                    </dgm:alg>
                  </dgm:if>
                  <dgm:else name="Name25">
                    <dgm:alg type="lin">
                      <dgm:param type="linDir" val="fromT"/>
                      <dgm:param type="nodeHorzAlign" val="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forEach name="Name26" axis="ch" ptType="node">
                  <dgm:layoutNode name="horz3">
                    <dgm:choose name="Name27">
                      <dgm:if name="Name28" func="var" arg="dir" op="equ" val="norm">
                        <dgm:alg type="lin">
                          <dgm:param type="linDir" val="fromL"/>
                          <dgm:param type="nodeVertAlign" val="t"/>
                        </dgm:alg>
                      </dgm:if>
                      <dgm:else name="Name29">
                        <dgm:alg type="lin">
                          <dgm:param type="linDir" val="fromR"/>
                          <dgm:param type="nodeVertAlign" val="t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layoutNode name="horzSpace3">
                      <dgm:alg type="sp"/>
                      <dgm:shape xmlns:r="http://schemas.openxmlformats.org/officeDocument/2006/relationships" r:blip="">
                        <dgm:adjLst/>
                      </dgm:shape>
                      <dgm:presOf/>
                    </dgm:layoutNode>
                    <dgm:layoutNode name="tx3" styleLbl="revTx">
                      <dgm:alg type="tx">
                        <dgm:param type="parTxLTRAlign" val="l"/>
                        <dgm:param type="parTxRTLAlign" val="r"/>
                        <dgm:param type="txAnchorVert" val="t"/>
                      </dgm:alg>
                      <dgm:shape xmlns:r="http://schemas.openxmlformats.org/officeDocument/2006/relationships" type="rect" r:blip="">
                        <dgm:adjLst/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vert3">
                      <dgm:choose name="Name30">
                        <dgm:if name="Name31" func="var" arg="dir" op="equ" val="norm">
                          <dgm:alg type="lin">
                            <dgm:param type="linDir" val="fromT"/>
                            <dgm:param type="nodeHorzAlign" val="l"/>
                          </dgm:alg>
                        </dgm:if>
                        <dgm:else name="Name32">
                          <dgm:alg type="lin">
                            <dgm:param type="linDir" val="fromT"/>
                            <dgm:param type="nodeHorzAlign" val="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forEach name="Name33" axis="ch" ptType="node">
                        <dgm:layoutNode name="horz4">
                          <dgm:choose name="Name34">
                            <dgm:if name="Name35" func="var" arg="dir" op="equ" val="norm">
                              <dgm:alg type="lin">
                                <dgm:param type="linDir" val="fromL"/>
                                <dgm:param type="nodeVertAlign" val="t"/>
                              </dgm:alg>
                            </dgm:if>
                            <dgm:else name="Name36">
                              <dgm:alg type="lin">
                                <dgm:param type="linDir" val="fromR"/>
                                <dgm:param type="nodeVertAlign" val="t"/>
                              </dgm:alg>
                            </dgm:else>
                          </dgm:choose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layoutNode name="horzSpace4">
                            <dgm:alg type="sp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</dgm:layoutNode>
                          <dgm:layoutNode name="tx4" styleLbl="revTx">
                            <dgm:varLst>
                              <dgm:bulletEnabled val="1"/>
                            </dgm:varLst>
                            <dgm:alg type="tx">
                              <dgm:param type="parTxLTRAlign" val="l"/>
                              <dgm:param type="parTxRTLAlign" val="r"/>
                              <dgm:param type="txAnchorVert" val="t"/>
                            </dgm:alg>
                            <dgm:shape xmlns:r="http://schemas.openxmlformats.org/officeDocument/2006/relationships" type="rect" r:blip="">
                              <dgm:adjLst/>
                            </dgm:shape>
                            <dgm:presOf axis="desOrSelf" ptType="node"/>
                            <dgm:constrLst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layoutNode>
                      </dgm:forEach>
                    </dgm:layoutNode>
                  </dgm:layoutNode>
                  <dgm:forEach name="Name37" axis="followSib" ptType="sibTrans" cnt="1">
                    <dgm:layoutNode name="thinLine3" styleLbl="callout">
                      <dgm:alg type="sp"/>
                      <dgm:shape xmlns:r="http://schemas.openxmlformats.org/officeDocument/2006/relationships" type="line" r:blip="">
                        <dgm:adjLst/>
                      </dgm:shape>
                      <dgm:presOf/>
                    </dgm:layoutNode>
                  </dgm:forEach>
                </dgm:forEach>
              </dgm:layoutNode>
            </dgm:layoutNode>
            <dgm:layoutNode name="thinLine2b" styleLbl="callout">
              <dgm:alg type="sp"/>
              <dgm:shape xmlns:r="http://schemas.openxmlformats.org/officeDocument/2006/relationships" type="line" r:blip="">
                <dgm:adjLst/>
              </dgm:shape>
              <dgm:presOf/>
            </dgm:layoutNode>
            <dgm:layoutNode name="vertSpace2b">
              <dgm:alg type="sp"/>
              <dgm:shape xmlns:r="http://schemas.openxmlformats.org/officeDocument/2006/relationships" r:blip="">
                <dgm:adjLst/>
              </dgm:shape>
              <dgm:presOf/>
            </dgm:layoutNode>
          </dgm:forEach>
        </dgm:layoutNode>
      </dgm:layoutNod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18/5/layout/IconCircleLabelList">
  <dgm:title val="Icon Circle Label List"/>
  <dgm:desc val="Use to show non-sequential or grouped chunks of information accompanied by a related visuals. Works best with icons or small pictures with short text ca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snake">
          <dgm:param type="grDir" val="tL"/>
          <dgm:param type="flowDir" val="row"/>
          <dgm:param type="contDir" val="sameDir"/>
          <dgm:param type="off" val="ctr"/>
          <dgm:param type="vertAlign" val="mid"/>
          <dgm:param type="horzAlign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  <dgm:param type="vertAlign" val="mid"/>
          <dgm:param type="horzAlign" val="ct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2">
        <dgm:constrLst>
          <dgm:constr type="h" for="ch" forName="compNode" refType="h" fact="0.4"/>
          <dgm:constr type="w" for="ch" forName="compNode" val="100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44"/>
          <dgm:constr type="h" for="des" forName="compNode" op="equ"/>
          <dgm:constr type="h" for="des" forName="textRect" op="equ"/>
        </dgm:constrLst>
      </dgm:if>
      <dgm:if name="Name5" axis="ch" ptType="node" func="cnt" op="lte" val="3">
        <dgm:constrLst>
          <dgm:constr type="h" for="ch" forName="compNode" refType="h" fact="0.4"/>
          <dgm:constr type="w" for="ch" forName="compNode" val="100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40"/>
          <dgm:constr type="h" for="des" forName="compNode" op="equ"/>
          <dgm:constr type="h" for="des" forName="textRect" op="equ"/>
        </dgm:constrLst>
      </dgm:if>
      <dgm:if name="Name6" axis="ch" ptType="node" func="cnt" op="lte" val="4">
        <dgm:constrLst>
          <dgm:constr type="h" for="ch" forName="compNode" refType="h" fact="0.4"/>
          <dgm:constr type="w" for="ch" forName="compNode" refType="w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32"/>
          <dgm:constr type="h" for="des" forName="compNode" op="equ"/>
          <dgm:constr type="h" for="des" forName="textRect" op="equ"/>
        </dgm:constrLst>
      </dgm:if>
      <dgm:else name="Name7">
        <dgm:constrLst>
          <dgm:constr type="h" for="ch" forName="compNode" refType="h" fact="0.4"/>
          <dgm:constr type="w" for="ch" forName="compNode" refType="w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24"/>
          <dgm:constr type="h" for="des" forName="compNode" op="equ"/>
          <dgm:constr type="h" for="des" forName="textRect" op="equ"/>
        </dgm:constrLst>
      </dgm:else>
    </dgm:choose>
    <dgm:ruleLst>
      <dgm:rule type="w" for="ch" forName="compNode" val="50" fact="NaN" max="NaN"/>
    </dgm:ruleLst>
    <dgm:forEach name="Name8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onstrLst>
          <dgm:constr type="w" for="ch" forName="iconBgRect" refType="w" fact="0.61"/>
          <dgm:constr type="h" for="ch" forName="iconBgRect" refType="w" refFor="ch" refForName="iconBgRect"/>
          <dgm:constr type="t" for="ch" forName="iconBgRect"/>
          <dgm:constr type="ctrX" for="ch" forName="iconBgRect" refType="w" fact="0.5"/>
          <dgm:constr type="w" for="ch" forName="iconRect" refType="w" fact="0.35"/>
          <dgm:constr type="h" for="ch" forName="iconRect" refType="w" refFor="ch" refForName="iconRect"/>
          <dgm:constr type="ctrX" for="ch" forName="iconRect" refType="ctrX" refFor="ch" refForName="iconBgRect"/>
          <dgm:constr type="ctrY" for="ch" forName="iconRect" refType="ctrY" refFor="ch" refForName="iconBgRect"/>
          <dgm:constr type="h" for="ch" forName="spaceRect" refType="w" fact="0.19"/>
          <dgm:constr type="w" for="ch" forName="spaceRect" refType="w"/>
          <dgm:constr type="l" for="ch" forName="spaceRect"/>
          <dgm:constr type="t" for="ch" forName="spaceRect" refType="b" refFor="ch" refForName="iconBgRect"/>
          <dgm:constr type="h" for="ch" forName="textRect" val="20"/>
          <dgm:constr type="w" for="ch" forName="textRect" refType="w"/>
          <dgm:constr type="l" for="ch" forName="textRect"/>
          <dgm:constr type="t" for="ch" forName="textRect" refType="b" refFor="ch" refForName="spaceRect"/>
        </dgm:constrLst>
        <dgm:ruleLst>
          <dgm:rule type="h" val="INF" fact="NaN" max="NaN"/>
        </dgm:ruleLst>
        <dgm:layoutNode name="iconBgRect" styleLbl="bgShp">
          <dgm:alg type="sp"/>
          <dgm:shape xmlns:r="http://schemas.openxmlformats.org/officeDocument/2006/relationships" type="ellipse" r:blip="">
            <dgm:adjLst/>
          </dgm:shape>
          <dgm:presOf/>
          <dgm:constrLst/>
          <dgm:ruleLst/>
        </dgm:layoutNode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textRect" styleLbl="revTx">
          <dgm:varLst>
            <dgm:chMax val="1"/>
            <dgm:chPref val="1"/>
          </dgm:varLst>
          <dgm:alg type="tx"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/>
            <dgm:constr type="rMarg"/>
            <dgm:constr type="tMarg"/>
            <dgm:constr type="bMarg"/>
          </dgm:constrLst>
          <dgm:ruleLst>
            <dgm:rule type="primFontSz" val="11" fact="NaN" max="NaN"/>
            <dgm:rule type="h" val="INF" fact="NaN" max="NaN"/>
          </dgm:ruleLst>
        </dgm:layoutNode>
      </dgm:layoutNode>
      <dgm:forEach name="Name9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  <a:defRPr cap="all"/>
        </a:lvl1pPr>
      </dgm1612:lstStyle>
    </a:ext>
  </dgm:extLst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18/5/layout/IconCircleLabelList">
  <dgm:title val="Icon Circle Label List"/>
  <dgm:desc val="Use to show non-sequential or grouped chunks of information accompanied by a related visuals. Works best with icons or small pictures with short text ca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snake">
          <dgm:param type="grDir" val="tL"/>
          <dgm:param type="flowDir" val="row"/>
          <dgm:param type="contDir" val="sameDir"/>
          <dgm:param type="off" val="ctr"/>
          <dgm:param type="vertAlign" val="mid"/>
          <dgm:param type="horzAlign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  <dgm:param type="vertAlign" val="mid"/>
          <dgm:param type="horzAlign" val="ct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2">
        <dgm:constrLst>
          <dgm:constr type="h" for="ch" forName="compNode" refType="h" fact="0.4"/>
          <dgm:constr type="w" for="ch" forName="compNode" val="100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44"/>
          <dgm:constr type="h" for="des" forName="compNode" op="equ"/>
          <dgm:constr type="h" for="des" forName="textRect" op="equ"/>
        </dgm:constrLst>
      </dgm:if>
      <dgm:if name="Name5" axis="ch" ptType="node" func="cnt" op="lte" val="3">
        <dgm:constrLst>
          <dgm:constr type="h" for="ch" forName="compNode" refType="h" fact="0.4"/>
          <dgm:constr type="w" for="ch" forName="compNode" val="100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40"/>
          <dgm:constr type="h" for="des" forName="compNode" op="equ"/>
          <dgm:constr type="h" for="des" forName="textRect" op="equ"/>
        </dgm:constrLst>
      </dgm:if>
      <dgm:if name="Name6" axis="ch" ptType="node" func="cnt" op="lte" val="4">
        <dgm:constrLst>
          <dgm:constr type="h" for="ch" forName="compNode" refType="h" fact="0.4"/>
          <dgm:constr type="w" for="ch" forName="compNode" refType="w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32"/>
          <dgm:constr type="h" for="des" forName="compNode" op="equ"/>
          <dgm:constr type="h" for="des" forName="textRect" op="equ"/>
        </dgm:constrLst>
      </dgm:if>
      <dgm:else name="Name7">
        <dgm:constrLst>
          <dgm:constr type="h" for="ch" forName="compNode" refType="h" fact="0.4"/>
          <dgm:constr type="w" for="ch" forName="compNode" refType="w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24"/>
          <dgm:constr type="h" for="des" forName="compNode" op="equ"/>
          <dgm:constr type="h" for="des" forName="textRect" op="equ"/>
        </dgm:constrLst>
      </dgm:else>
    </dgm:choose>
    <dgm:ruleLst>
      <dgm:rule type="w" for="ch" forName="compNode" val="50" fact="NaN" max="NaN"/>
    </dgm:ruleLst>
    <dgm:forEach name="Name8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onstrLst>
          <dgm:constr type="w" for="ch" forName="iconBgRect" refType="w" fact="0.61"/>
          <dgm:constr type="h" for="ch" forName="iconBgRect" refType="w" refFor="ch" refForName="iconBgRect"/>
          <dgm:constr type="t" for="ch" forName="iconBgRect"/>
          <dgm:constr type="ctrX" for="ch" forName="iconBgRect" refType="w" fact="0.5"/>
          <dgm:constr type="w" for="ch" forName="iconRect" refType="w" fact="0.35"/>
          <dgm:constr type="h" for="ch" forName="iconRect" refType="w" refFor="ch" refForName="iconRect"/>
          <dgm:constr type="ctrX" for="ch" forName="iconRect" refType="ctrX" refFor="ch" refForName="iconBgRect"/>
          <dgm:constr type="ctrY" for="ch" forName="iconRect" refType="ctrY" refFor="ch" refForName="iconBgRect"/>
          <dgm:constr type="h" for="ch" forName="spaceRect" refType="w" fact="0.19"/>
          <dgm:constr type="w" for="ch" forName="spaceRect" refType="w"/>
          <dgm:constr type="l" for="ch" forName="spaceRect"/>
          <dgm:constr type="t" for="ch" forName="spaceRect" refType="b" refFor="ch" refForName="iconBgRect"/>
          <dgm:constr type="h" for="ch" forName="textRect" val="20"/>
          <dgm:constr type="w" for="ch" forName="textRect" refType="w"/>
          <dgm:constr type="l" for="ch" forName="textRect"/>
          <dgm:constr type="t" for="ch" forName="textRect" refType="b" refFor="ch" refForName="spaceRect"/>
        </dgm:constrLst>
        <dgm:ruleLst>
          <dgm:rule type="h" val="INF" fact="NaN" max="NaN"/>
        </dgm:ruleLst>
        <dgm:layoutNode name="iconBgRect" styleLbl="bgShp">
          <dgm:alg type="sp"/>
          <dgm:shape xmlns:r="http://schemas.openxmlformats.org/officeDocument/2006/relationships" type="ellipse" r:blip="">
            <dgm:adjLst/>
          </dgm:shape>
          <dgm:presOf/>
          <dgm:constrLst/>
          <dgm:ruleLst/>
        </dgm:layoutNode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textRect" styleLbl="revTx">
          <dgm:varLst>
            <dgm:chMax val="1"/>
            <dgm:chPref val="1"/>
          </dgm:varLst>
          <dgm:alg type="tx"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/>
            <dgm:constr type="rMarg"/>
            <dgm:constr type="tMarg"/>
            <dgm:constr type="bMarg"/>
          </dgm:constrLst>
          <dgm:ruleLst>
            <dgm:rule type="primFontSz" val="11" fact="NaN" max="NaN"/>
            <dgm:rule type="h" val="INF" fact="NaN" max="NaN"/>
          </dgm:ruleLst>
        </dgm:layoutNode>
      </dgm:layoutNode>
      <dgm:forEach name="Name9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  <a:defRPr cap="all"/>
        </a:lvl1pPr>
      </dgm1612:lstStyle>
    </a:ext>
  </dgm:extLst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18/5/layout/IconCircleLabelList">
  <dgm:title val="Icon Circle Label List"/>
  <dgm:desc val="Use to show non-sequential or grouped chunks of information accompanied by a related visuals. Works best with icons or small pictures with short text ca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snake">
          <dgm:param type="grDir" val="tL"/>
          <dgm:param type="flowDir" val="row"/>
          <dgm:param type="contDir" val="sameDir"/>
          <dgm:param type="off" val="ctr"/>
          <dgm:param type="vertAlign" val="mid"/>
          <dgm:param type="horzAlign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  <dgm:param type="vertAlign" val="mid"/>
          <dgm:param type="horzAlign" val="ct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2">
        <dgm:constrLst>
          <dgm:constr type="h" for="ch" forName="compNode" refType="h" fact="0.4"/>
          <dgm:constr type="w" for="ch" forName="compNode" val="100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44"/>
          <dgm:constr type="h" for="des" forName="compNode" op="equ"/>
          <dgm:constr type="h" for="des" forName="textRect" op="equ"/>
        </dgm:constrLst>
      </dgm:if>
      <dgm:if name="Name5" axis="ch" ptType="node" func="cnt" op="lte" val="3">
        <dgm:constrLst>
          <dgm:constr type="h" for="ch" forName="compNode" refType="h" fact="0.4"/>
          <dgm:constr type="w" for="ch" forName="compNode" val="100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40"/>
          <dgm:constr type="h" for="des" forName="compNode" op="equ"/>
          <dgm:constr type="h" for="des" forName="textRect" op="equ"/>
        </dgm:constrLst>
      </dgm:if>
      <dgm:if name="Name6" axis="ch" ptType="node" func="cnt" op="lte" val="4">
        <dgm:constrLst>
          <dgm:constr type="h" for="ch" forName="compNode" refType="h" fact="0.4"/>
          <dgm:constr type="w" for="ch" forName="compNode" refType="w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32"/>
          <dgm:constr type="h" for="des" forName="compNode" op="equ"/>
          <dgm:constr type="h" for="des" forName="textRect" op="equ"/>
        </dgm:constrLst>
      </dgm:if>
      <dgm:else name="Name7">
        <dgm:constrLst>
          <dgm:constr type="h" for="ch" forName="compNode" refType="h" fact="0.4"/>
          <dgm:constr type="w" for="ch" forName="compNode" refType="w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24"/>
          <dgm:constr type="h" for="des" forName="compNode" op="equ"/>
          <dgm:constr type="h" for="des" forName="textRect" op="equ"/>
        </dgm:constrLst>
      </dgm:else>
    </dgm:choose>
    <dgm:ruleLst>
      <dgm:rule type="w" for="ch" forName="compNode" val="50" fact="NaN" max="NaN"/>
    </dgm:ruleLst>
    <dgm:forEach name="Name8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onstrLst>
          <dgm:constr type="w" for="ch" forName="iconBgRect" refType="w" fact="0.61"/>
          <dgm:constr type="h" for="ch" forName="iconBgRect" refType="w" refFor="ch" refForName="iconBgRect"/>
          <dgm:constr type="t" for="ch" forName="iconBgRect"/>
          <dgm:constr type="ctrX" for="ch" forName="iconBgRect" refType="w" fact="0.5"/>
          <dgm:constr type="w" for="ch" forName="iconRect" refType="w" fact="0.35"/>
          <dgm:constr type="h" for="ch" forName="iconRect" refType="w" refFor="ch" refForName="iconRect"/>
          <dgm:constr type="ctrX" for="ch" forName="iconRect" refType="ctrX" refFor="ch" refForName="iconBgRect"/>
          <dgm:constr type="ctrY" for="ch" forName="iconRect" refType="ctrY" refFor="ch" refForName="iconBgRect"/>
          <dgm:constr type="h" for="ch" forName="spaceRect" refType="w" fact="0.19"/>
          <dgm:constr type="w" for="ch" forName="spaceRect" refType="w"/>
          <dgm:constr type="l" for="ch" forName="spaceRect"/>
          <dgm:constr type="t" for="ch" forName="spaceRect" refType="b" refFor="ch" refForName="iconBgRect"/>
          <dgm:constr type="h" for="ch" forName="textRect" val="20"/>
          <dgm:constr type="w" for="ch" forName="textRect" refType="w"/>
          <dgm:constr type="l" for="ch" forName="textRect"/>
          <dgm:constr type="t" for="ch" forName="textRect" refType="b" refFor="ch" refForName="spaceRect"/>
        </dgm:constrLst>
        <dgm:ruleLst>
          <dgm:rule type="h" val="INF" fact="NaN" max="NaN"/>
        </dgm:ruleLst>
        <dgm:layoutNode name="iconBgRect" styleLbl="bgShp">
          <dgm:alg type="sp"/>
          <dgm:shape xmlns:r="http://schemas.openxmlformats.org/officeDocument/2006/relationships" type="ellipse" r:blip="">
            <dgm:adjLst/>
          </dgm:shape>
          <dgm:presOf/>
          <dgm:constrLst/>
          <dgm:ruleLst/>
        </dgm:layoutNode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textRect" styleLbl="revTx">
          <dgm:varLst>
            <dgm:chMax val="1"/>
            <dgm:chPref val="1"/>
          </dgm:varLst>
          <dgm:alg type="tx"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/>
            <dgm:constr type="rMarg"/>
            <dgm:constr type="tMarg"/>
            <dgm:constr type="bMarg"/>
          </dgm:constrLst>
          <dgm:ruleLst>
            <dgm:rule type="primFontSz" val="11" fact="NaN" max="NaN"/>
            <dgm:rule type="h" val="INF" fact="NaN" max="NaN"/>
          </dgm:ruleLst>
        </dgm:layoutNode>
      </dgm:layoutNode>
      <dgm:forEach name="Name9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  <a:defRPr cap="all"/>
        </a:lvl1pPr>
      </dgm1612:lstStyle>
    </a:ext>
  </dgm:extLst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C511A6C-B477-4B46-9B24-1EC669625869}" type="datetimeFigureOut">
              <a:rPr lang="en-US" smtClean="0"/>
              <a:t>7/16/25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9E9A84E-6561-DF4B-924D-4F947BBEAFA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2006315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9E9A84E-6561-DF4B-924D-4F947BBEAFA3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37069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Recommended Orders is new functionality we developed based on requests from growers that sell to Garden Centers. Growers can create a variety of different recommended orders to help IGC buyers place orders.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9E9A84E-6561-DF4B-924D-4F947BBEAFA3}" type="slidenum">
              <a:rPr lang="en-US" smtClean="0"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0230412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For example, you might want a ‘$5,000 shade perennial recommended order’ or a ‘Butterfly Bush Bundle’.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9E9A84E-6561-DF4B-924D-4F947BBEAFA3}" type="slidenum">
              <a:rPr lang="en-US" smtClean="0"/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4437386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Your authorized staff will be able to assign the appropriate plants’ sizes and quantities to each recommended order.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9E9A84E-6561-DF4B-924D-4F947BBEAFA3}" type="slidenum">
              <a:rPr lang="en-US" smtClean="0"/>
              <a:t>32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7693059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Your customers will be able to access Recommended Orders and make any needed changes to plant selection and quantities before adding it to their order.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9E9A84E-6561-DF4B-924D-4F947BBEAFA3}" type="slidenum">
              <a:rPr lang="en-US" smtClean="0"/>
              <a:t>33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374343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6646C84-57BE-6C0E-B769-20790FBA9EC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8F27E746-059F-6C59-B5A8-395EEF2D626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6A46C97B-3632-148A-B8C5-66E1A04FBAE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Your customers will be able to access Recommended Orders and make any needed changes to plant selection and quantities before adding it to their order.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9E76B8F-61CC-5689-FE9D-CBFEEC5498B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9E9A84E-6561-DF4B-924D-4F947BBEAFA3}" type="slidenum">
              <a:rPr lang="en-US" smtClean="0"/>
              <a:t>34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7221030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When an item is out of stock, your customers can submit a request to be notified when the plant is back in stock. To help you plan, their request includes the quantity they want and the date needed.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9E9A84E-6561-DF4B-924D-4F947BBEAFA3}" type="slidenum">
              <a:rPr lang="en-US" smtClean="0"/>
              <a:t>36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1573294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Your customers receive a ‘success’ notification and will have the option to see all their pending requests.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9E9A84E-6561-DF4B-924D-4F947BBEAFA3}" type="slidenum">
              <a:rPr lang="en-US" smtClean="0"/>
              <a:t>37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950854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C373894-893A-523A-03B4-BA998671A6A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0" y="1122363"/>
            <a:ext cx="12192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0181E51-C988-38D1-7BF4-E93534B91B1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0" y="3602038"/>
            <a:ext cx="12192000" cy="1655762"/>
          </a:xfrm>
        </p:spPr>
        <p:txBody>
          <a:bodyPr>
            <a:normAutofit/>
          </a:bodyPr>
          <a:lstStyle>
            <a:lvl1pPr marL="0" indent="0" algn="ctr">
              <a:buNone/>
              <a:defRPr sz="3200">
                <a:solidFill>
                  <a:srgbClr val="EB7923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BF5C6DB-0B39-8443-07A0-E8A0D2B8C908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B61BEF0D-F0BB-DE4B-95CE-6DB70DBA9567}" type="datetimeFigureOut">
              <a:rPr lang="en-US" smtClean="0"/>
              <a:pPr/>
              <a:t>7/16/25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B745583-F820-9483-E597-8C02FA37B6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7EB3CC7-6027-A319-310A-C0D744D763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1323026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A9B76EF-6D71-BF8C-36D8-83F822CB47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rgbClr val="253976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FFCCB1F-53A6-71D9-51B3-DF30FBD019F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>
            <a:lvl2pPr>
              <a:defRPr>
                <a:solidFill>
                  <a:srgbClr val="EB7923"/>
                </a:solidFill>
              </a:defRPr>
            </a:lvl2pPr>
            <a:lvl3pPr>
              <a:defRPr>
                <a:solidFill>
                  <a:srgbClr val="B7B6B6"/>
                </a:solidFill>
              </a:defRPr>
            </a:lvl3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943C561-A14B-69C7-DB17-2F1F6684731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D52D7AF-171D-6B0D-ADD1-AB8D26597A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8" name="Picture 7" descr="A group of circles with different colors&#10;&#10;Description automatically generated">
            <a:extLst>
              <a:ext uri="{FF2B5EF4-FFF2-40B4-BE49-F238E27FC236}">
                <a16:creationId xmlns:a16="http://schemas.microsoft.com/office/drawing/2014/main" id="{F1881B33-1903-CEF1-B361-D5110C940465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838200" y="6348412"/>
            <a:ext cx="2311400" cy="381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629141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BB53635-5AB6-18B5-536E-4A67070E8D0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92349D6-C547-2087-4AD5-F78069A9F72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DDBB69F-E768-B51D-656A-88CE98965B0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B61BEF0D-F0BB-DE4B-95CE-6DB70DBA9567}" type="datetimeFigureOut">
              <a:rPr lang="en-US" smtClean="0"/>
              <a:pPr/>
              <a:t>7/16/25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8335F58-E9A8-52A8-B1AC-466332F9C9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023E3E8-F95D-0F3B-0712-D7E36A8544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4114843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34E7CA2-93AB-7330-D2CC-CEC9B35BFF6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2B2A059-536B-3657-8DD1-B553737D81C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C5CD308-BBDC-7346-4678-544C175B138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4C10D8B-85AE-9F8A-CE95-66D16F3F13E0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B61BEF0D-F0BB-DE4B-95CE-6DB70DBA9567}" type="datetimeFigureOut">
              <a:rPr lang="en-US" smtClean="0"/>
              <a:pPr/>
              <a:t>7/16/25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A874FB2-8928-C6CF-0D9E-C872CAF0D8D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F1E4E06-A9CA-C9B8-2F00-D4AA175AAA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0042239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E83BB46-F41E-9FDD-FF64-56D2154CDB7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0338271-6EDF-BD5E-05F9-E09B235240A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FA652DB-AFAD-2A32-F634-888C5FE725E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D8616548-03D4-5406-AB5B-30F1D4572F7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4CE9071C-902A-EB6E-DFAA-09EABBEA791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AE69952A-E915-15D9-C774-6F28DF69EC1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B61BEF0D-F0BB-DE4B-95CE-6DB70DBA9567}" type="datetimeFigureOut">
              <a:rPr lang="en-US" smtClean="0"/>
              <a:pPr/>
              <a:t>7/16/25</a:t>
            </a:fld>
            <a:endParaRPr lang="en-US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843228CC-AEFC-8884-1D21-DE2CAE445CB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390063E7-C489-EC0C-7308-1C47C8929E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1305342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E721EAF-95CA-5921-6FA9-297CDF4FAAA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CEE9F5F9-6EA1-9073-F3CB-182133A0E25A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B61BEF0D-F0BB-DE4B-95CE-6DB70DBA9567}" type="datetimeFigureOut">
              <a:rPr lang="en-US" smtClean="0"/>
              <a:pPr/>
              <a:t>7/16/25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04E86F7-7895-CAD7-B2A4-7CBE69AC2A2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915D87B-246E-B5D7-09AC-77EC08297F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5514513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99CD5E17-F14A-CF90-3296-B9C9A8E5B5CD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B61BEF0D-F0BB-DE4B-95CE-6DB70DBA9567}" type="datetimeFigureOut">
              <a:rPr lang="en-US" smtClean="0"/>
              <a:pPr/>
              <a:t>7/16/25</a:t>
            </a:fld>
            <a:endParaRPr lang="en-US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C75C7A94-2C1A-703C-26D8-3DC5FA1E97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89837D2-2528-E3F9-55E4-38793D32F9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276504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7AE030F-AB11-0CDE-8F41-AE6B9FEADDD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7FA0C81-7FF4-105A-0921-20EC948B3CE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47FCC60-C9AD-4E12-ABE4-D5CD2900603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7C7EC9C-3FBB-2C7E-3E9C-87369777FF7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B61BEF0D-F0BB-DE4B-95CE-6DB70DBA9567}" type="datetimeFigureOut">
              <a:rPr lang="en-US" smtClean="0"/>
              <a:pPr/>
              <a:t>7/16/25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A4B2CF5-ECB3-7029-1D2A-2DFCB57B1AF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C164ABA-E7AA-5D64-C62A-9CE1D3FFE4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9602501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E1DC537-6523-58A6-D148-31C834EA18C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1CFC00D1-FDEC-7319-7979-5A7126738F2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A0B97AF-AF7D-4960-A063-1ABA920834D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>
                <a:solidFill>
                  <a:srgbClr val="EB7923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BDEAD49-156D-C8BF-ABBC-E25EB4EF189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B61BEF0D-F0BB-DE4B-95CE-6DB70DBA9567}" type="datetimeFigureOut">
              <a:rPr lang="en-US" smtClean="0"/>
              <a:pPr/>
              <a:t>7/16/25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DF7FD72-E8D1-2C71-10A4-040EB5CBE2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940405B-609B-B8CD-4C8D-E0A1CCB2B7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8138297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5195808-DAC0-A1E0-64C2-DF8D8FEE3D5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87E5A85-2DB6-15D0-287D-3D10BE56BCA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8A06CF3-7809-7C55-E333-AC08D3CE85D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B61BEF0D-F0BB-DE4B-95CE-6DB70DBA9567}" type="datetimeFigureOut">
              <a:rPr lang="en-US" smtClean="0"/>
              <a:pPr/>
              <a:t>7/16/25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D8EB2AD-7DF1-3BA1-E094-8B2BB9F9B4C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09666FA-5C72-A292-3F8F-C27DEE6554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4128467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E3363210-DF0E-D9B5-C80C-CF08CB2729E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159ECEF-AEAF-7A11-E6B6-0E9E4AB93F8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2BD37A1-B45A-1A0F-62DD-FD8F8724FAD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B61BEF0D-F0BB-DE4B-95CE-6DB70DBA9567}" type="datetimeFigureOut">
              <a:rPr lang="en-US" smtClean="0"/>
              <a:pPr/>
              <a:t>7/16/25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0827587-E768-C38E-4C2A-21822B0BD60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6CD4FB6-9C40-7BE7-1C0C-26DA89A87F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5654481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0F4EC808-8D8C-1192-1766-D3426CA371C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1CC5724-5340-092A-40D2-4A8DA195D15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2136AF5-A826-8837-1149-0AC660EE367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9B91199-8D9E-B0BB-19BF-B6D71A72856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8" name="Picture 7" descr="A group of circles with different colors&#10;&#10;Description automatically generated">
            <a:extLst>
              <a:ext uri="{FF2B5EF4-FFF2-40B4-BE49-F238E27FC236}">
                <a16:creationId xmlns:a16="http://schemas.microsoft.com/office/drawing/2014/main" id="{438E149C-633E-8888-EA49-DB27B1C35041}"/>
              </a:ext>
            </a:extLst>
          </p:cNvPr>
          <p:cNvPicPr>
            <a:picLocks noChangeAspect="1"/>
          </p:cNvPicPr>
          <p:nvPr userDrawn="1"/>
        </p:nvPicPr>
        <p:blipFill>
          <a:blip r:embed="rId13"/>
          <a:stretch>
            <a:fillRect/>
          </a:stretch>
        </p:blipFill>
        <p:spPr>
          <a:xfrm>
            <a:off x="838200" y="6356350"/>
            <a:ext cx="2203506" cy="3632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4573663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34" r:id="rId1"/>
    <p:sldLayoutId id="2147483835" r:id="rId2"/>
    <p:sldLayoutId id="2147483836" r:id="rId3"/>
    <p:sldLayoutId id="2147483837" r:id="rId4"/>
    <p:sldLayoutId id="2147483838" r:id="rId5"/>
    <p:sldLayoutId id="2147483839" r:id="rId6"/>
    <p:sldLayoutId id="2147483840" r:id="rId7"/>
    <p:sldLayoutId id="2147483841" r:id="rId8"/>
    <p:sldLayoutId id="2147483842" r:id="rId9"/>
    <p:sldLayoutId id="2147483843" r:id="rId10"/>
    <p:sldLayoutId id="2147483844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rgbClr val="253976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rgbClr val="EB7923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rgbClr val="B7B6B6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/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jpg"/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8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jpg"/><Relationship Id="rId13" Type="http://schemas.openxmlformats.org/officeDocument/2006/relationships/image" Target="../media/image28.jpg"/><Relationship Id="rId3" Type="http://schemas.openxmlformats.org/officeDocument/2006/relationships/image" Target="../media/image18.jpg"/><Relationship Id="rId7" Type="http://schemas.openxmlformats.org/officeDocument/2006/relationships/image" Target="../media/image22.png"/><Relationship Id="rId12" Type="http://schemas.openxmlformats.org/officeDocument/2006/relationships/image" Target="../media/image27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1.jpg"/><Relationship Id="rId11" Type="http://schemas.openxmlformats.org/officeDocument/2006/relationships/image" Target="../media/image26.jpg"/><Relationship Id="rId5" Type="http://schemas.openxmlformats.org/officeDocument/2006/relationships/image" Target="../media/image20.jpg"/><Relationship Id="rId10" Type="http://schemas.openxmlformats.org/officeDocument/2006/relationships/image" Target="../media/image25.jpg"/><Relationship Id="rId4" Type="http://schemas.openxmlformats.org/officeDocument/2006/relationships/image" Target="../media/image19.png"/><Relationship Id="rId9" Type="http://schemas.openxmlformats.org/officeDocument/2006/relationships/image" Target="../media/image24.png"/><Relationship Id="rId14" Type="http://schemas.openxmlformats.org/officeDocument/2006/relationships/image" Target="../media/image29.jp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g"/><Relationship Id="rId2" Type="http://schemas.openxmlformats.org/officeDocument/2006/relationships/image" Target="../media/image30.jp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g"/><Relationship Id="rId2" Type="http://schemas.openxmlformats.org/officeDocument/2006/relationships/image" Target="../media/image32.jp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g"/><Relationship Id="rId2" Type="http://schemas.openxmlformats.org/officeDocument/2006/relationships/image" Target="../media/image33.jp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jp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jpg"/><Relationship Id="rId2" Type="http://schemas.openxmlformats.org/officeDocument/2006/relationships/image" Target="../media/image43.jpg"/><Relationship Id="rId1" Type="http://schemas.openxmlformats.org/officeDocument/2006/relationships/slideLayout" Target="../slideLayouts/slideLayout3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jp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8" Type="http://schemas.openxmlformats.org/officeDocument/2006/relationships/image" Target="../media/image54.png"/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Relationship Id="rId9" Type="http://schemas.openxmlformats.org/officeDocument/2006/relationships/image" Target="../media/image55.svg"/></Relationships>
</file>

<file path=ppt/slides/_rels/slide3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7.png"/><Relationship Id="rId3" Type="http://schemas.openxmlformats.org/officeDocument/2006/relationships/image" Target="../media/image54.png"/><Relationship Id="rId7" Type="http://schemas.openxmlformats.org/officeDocument/2006/relationships/image" Target="../media/image56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7.svg"/><Relationship Id="rId5" Type="http://schemas.openxmlformats.org/officeDocument/2006/relationships/image" Target="../media/image46.png"/><Relationship Id="rId4" Type="http://schemas.openxmlformats.org/officeDocument/2006/relationships/image" Target="../media/image55.svg"/></Relationships>
</file>

<file path=ppt/slides/_rels/slide32.xml.rels><?xml version="1.0" encoding="UTF-8" standalone="yes"?>
<Relationships xmlns="http://schemas.openxmlformats.org/package/2006/relationships"><Relationship Id="rId8" Type="http://schemas.openxmlformats.org/officeDocument/2006/relationships/image" Target="../media/image57.png"/><Relationship Id="rId3" Type="http://schemas.openxmlformats.org/officeDocument/2006/relationships/image" Target="../media/image58.png"/><Relationship Id="rId7" Type="http://schemas.openxmlformats.org/officeDocument/2006/relationships/image" Target="../media/image55.sv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4.png"/><Relationship Id="rId5" Type="http://schemas.openxmlformats.org/officeDocument/2006/relationships/image" Target="../media/image49.svg"/><Relationship Id="rId4" Type="http://schemas.openxmlformats.org/officeDocument/2006/relationships/image" Target="../media/image48.png"/></Relationships>
</file>

<file path=ppt/slides/_rels/slide33.xml.rels><?xml version="1.0" encoding="UTF-8" standalone="yes"?>
<Relationships xmlns="http://schemas.openxmlformats.org/package/2006/relationships"><Relationship Id="rId8" Type="http://schemas.openxmlformats.org/officeDocument/2006/relationships/image" Target="../media/image57.png"/><Relationship Id="rId3" Type="http://schemas.openxmlformats.org/officeDocument/2006/relationships/image" Target="../media/image59.png"/><Relationship Id="rId7" Type="http://schemas.openxmlformats.org/officeDocument/2006/relationships/image" Target="../media/image55.sv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4.png"/><Relationship Id="rId5" Type="http://schemas.openxmlformats.org/officeDocument/2006/relationships/image" Target="../media/image51.svg"/><Relationship Id="rId4" Type="http://schemas.openxmlformats.org/officeDocument/2006/relationships/image" Target="../media/image50.png"/></Relationships>
</file>

<file path=ppt/slides/_rels/slide34.xml.rels><?xml version="1.0" encoding="UTF-8" standalone="yes"?>
<Relationships xmlns="http://schemas.openxmlformats.org/package/2006/relationships"><Relationship Id="rId8" Type="http://schemas.openxmlformats.org/officeDocument/2006/relationships/image" Target="../media/image57.png"/><Relationship Id="rId3" Type="http://schemas.openxmlformats.org/officeDocument/2006/relationships/image" Target="../media/image60.jpg"/><Relationship Id="rId7" Type="http://schemas.openxmlformats.org/officeDocument/2006/relationships/image" Target="../media/image55.sv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4.png"/><Relationship Id="rId5" Type="http://schemas.openxmlformats.org/officeDocument/2006/relationships/image" Target="../media/image51.svg"/><Relationship Id="rId4" Type="http://schemas.openxmlformats.org/officeDocument/2006/relationships/image" Target="../media/image50.png"/><Relationship Id="rId9" Type="http://schemas.openxmlformats.org/officeDocument/2006/relationships/image" Target="../media/image61.png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png"/><Relationship Id="rId7" Type="http://schemas.openxmlformats.org/officeDocument/2006/relationships/image" Target="../media/image57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5.png"/><Relationship Id="rId5" Type="http://schemas.openxmlformats.org/officeDocument/2006/relationships/image" Target="../media/image64.png"/><Relationship Id="rId4" Type="http://schemas.openxmlformats.org/officeDocument/2006/relationships/image" Target="../media/image63.sv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png"/><Relationship Id="rId7" Type="http://schemas.openxmlformats.org/officeDocument/2006/relationships/image" Target="../media/image67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6.png"/><Relationship Id="rId5" Type="http://schemas.openxmlformats.org/officeDocument/2006/relationships/image" Target="../media/image57.png"/><Relationship Id="rId4" Type="http://schemas.openxmlformats.org/officeDocument/2006/relationships/image" Target="../media/image63.svg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8.png"/><Relationship Id="rId1" Type="http://schemas.openxmlformats.org/officeDocument/2006/relationships/slideLayout" Target="../slideLayouts/slideLayout9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9.png"/><Relationship Id="rId1" Type="http://schemas.openxmlformats.org/officeDocument/2006/relationships/slideLayout" Target="../slideLayouts/slideLayout9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0.jp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1.jpg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2.png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4.png"/><Relationship Id="rId2" Type="http://schemas.openxmlformats.org/officeDocument/2006/relationships/image" Target="../media/image73.jpg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6.png"/><Relationship Id="rId2" Type="http://schemas.openxmlformats.org/officeDocument/2006/relationships/image" Target="../media/image75.jpeg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7" Type="http://schemas.openxmlformats.org/officeDocument/2006/relationships/image" Target="../media/image85.jpg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2" Type="http://schemas.openxmlformats.org/officeDocument/2006/relationships/image" Target="../media/image8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3.svg"/></Relationships>
</file>

<file path=ppt/slides/_rels/slide48.xml.rels><?xml version="1.0" encoding="UTF-8" standalone="yes"?>
<Relationships xmlns="http://schemas.openxmlformats.org/package/2006/relationships"><Relationship Id="rId8" Type="http://schemas.openxmlformats.org/officeDocument/2006/relationships/image" Target="../media/image94.png"/><Relationship Id="rId3" Type="http://schemas.openxmlformats.org/officeDocument/2006/relationships/diagramData" Target="../diagrams/data4.xml"/><Relationship Id="rId7" Type="http://schemas.microsoft.com/office/2007/relationships/diagramDrawing" Target="../diagrams/drawing4.xml"/><Relationship Id="rId2" Type="http://schemas.openxmlformats.org/officeDocument/2006/relationships/image" Target="../media/image87.pn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4.xml"/><Relationship Id="rId5" Type="http://schemas.openxmlformats.org/officeDocument/2006/relationships/diagramQuickStyle" Target="../diagrams/quickStyle4.xml"/><Relationship Id="rId4" Type="http://schemas.openxmlformats.org/officeDocument/2006/relationships/diagramLayout" Target="../diagrams/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red and gold sign with lights&#10;&#10;AI-generated content may be incorrect.">
            <a:extLst>
              <a:ext uri="{FF2B5EF4-FFF2-40B4-BE49-F238E27FC236}">
                <a16:creationId xmlns:a16="http://schemas.microsoft.com/office/drawing/2014/main" id="{97FEB935-328F-1CD6-47FE-78922E27BCE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6357" y="0"/>
            <a:ext cx="11619285" cy="6771503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4374A21B-E2A1-1555-6FBF-5F9A487ECC7C}"/>
              </a:ext>
            </a:extLst>
          </p:cNvPr>
          <p:cNvSpPr txBox="1"/>
          <p:nvPr/>
        </p:nvSpPr>
        <p:spPr>
          <a:xfrm>
            <a:off x="4068148" y="1387623"/>
            <a:ext cx="389086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dirty="0">
                <a:latin typeface="Apple Chancery" panose="03020702040506060504" pitchFamily="66" charset="-79"/>
                <a:cs typeface="Apple Chancery" panose="03020702040506060504" pitchFamily="66" charset="-79"/>
              </a:rPr>
              <a:t>Presenting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45CEA082-DF4F-9A9D-2BFB-D53AF39B4773}"/>
              </a:ext>
            </a:extLst>
          </p:cNvPr>
          <p:cNvSpPr txBox="1"/>
          <p:nvPr/>
        </p:nvSpPr>
        <p:spPr>
          <a:xfrm>
            <a:off x="998375" y="2846895"/>
            <a:ext cx="986245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800" dirty="0">
                <a:solidFill>
                  <a:schemeClr val="accent3">
                    <a:lumMod val="75000"/>
                  </a:schemeClr>
                </a:solidFill>
                <a:latin typeface="Apple Chancery" panose="03020702040506060504" pitchFamily="66" charset="-79"/>
                <a:cs typeface="Apple Chancery" panose="03020702040506060504" pitchFamily="66" charset="-79"/>
              </a:rPr>
              <a:t>From Order Takers to Rainmakers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A65C3A73-3CAB-27B2-9C70-9E552A2EF31F}"/>
              </a:ext>
            </a:extLst>
          </p:cNvPr>
          <p:cNvSpPr txBox="1"/>
          <p:nvPr/>
        </p:nvSpPr>
        <p:spPr>
          <a:xfrm>
            <a:off x="998375" y="3483132"/>
            <a:ext cx="986245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>
                <a:latin typeface="Lato" panose="020F0502020204030203" pitchFamily="34" charset="77"/>
                <a:cs typeface="Apple Chancery" panose="03020702040506060504" pitchFamily="66" charset="-79"/>
              </a:rPr>
              <a:t>Empowering Sales Through Smart Websites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9ECB0E92-EDB8-CEF3-C69C-1F11A6498A25}"/>
              </a:ext>
            </a:extLst>
          </p:cNvPr>
          <p:cNvSpPr txBox="1"/>
          <p:nvPr/>
        </p:nvSpPr>
        <p:spPr>
          <a:xfrm>
            <a:off x="861525" y="4747644"/>
            <a:ext cx="9862457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dirty="0">
                <a:latin typeface="Lato" panose="020F0502020204030203" pitchFamily="34" charset="77"/>
                <a:cs typeface="Apple Chancery" panose="03020702040506060504" pitchFamily="66" charset="-79"/>
              </a:rPr>
              <a:t>Starring</a:t>
            </a:r>
            <a:r>
              <a:rPr lang="en-US" sz="2800" dirty="0">
                <a:latin typeface="Lato" panose="020F0502020204030203" pitchFamily="34" charset="77"/>
                <a:cs typeface="Apple Chancery" panose="03020702040506060504" pitchFamily="66" charset="-79"/>
              </a:rPr>
              <a:t> Timothy Howard</a:t>
            </a:r>
            <a:br>
              <a:rPr lang="en-US" sz="2800" dirty="0">
                <a:latin typeface="Lato" panose="020F0502020204030203" pitchFamily="34" charset="77"/>
                <a:cs typeface="Apple Chancery" panose="03020702040506060504" pitchFamily="66" charset="-79"/>
              </a:rPr>
            </a:br>
            <a:r>
              <a:rPr lang="en-US" sz="2000" dirty="0">
                <a:solidFill>
                  <a:schemeClr val="accent3">
                    <a:lumMod val="75000"/>
                  </a:schemeClr>
                </a:solidFill>
                <a:latin typeface="Lato" panose="020F0502020204030203" pitchFamily="34" charset="77"/>
                <a:cs typeface="Apple Chancery" panose="03020702040506060504" pitchFamily="66" charset="-79"/>
              </a:rPr>
              <a:t>On the </a:t>
            </a:r>
            <a:r>
              <a:rPr lang="en-US" sz="2800" dirty="0">
                <a:solidFill>
                  <a:schemeClr val="accent3">
                    <a:lumMod val="75000"/>
                  </a:schemeClr>
                </a:solidFill>
                <a:latin typeface="Lato" panose="020F0502020204030203" pitchFamily="34" charset="77"/>
                <a:cs typeface="Apple Chancery" panose="03020702040506060504" pitchFamily="66" charset="-79"/>
              </a:rPr>
              <a:t>Cultivate Live! Stage; Sunday 4:30-5:00pm</a:t>
            </a:r>
          </a:p>
        </p:txBody>
      </p:sp>
    </p:spTree>
    <p:extLst>
      <p:ext uri="{BB962C8B-B14F-4D97-AF65-F5344CB8AC3E}">
        <p14:creationId xmlns:p14="http://schemas.microsoft.com/office/powerpoint/2010/main" val="33530944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3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500"/>
                            </p:stCondLst>
                            <p:childTnLst>
                              <p:par>
                                <p:cTn id="9" presetID="55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4000"/>
                            </p:stCondLst>
                            <p:childTnLst>
                              <p:par>
                                <p:cTn id="15" presetID="20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7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6500"/>
                            </p:stCondLst>
                            <p:childTnLst>
                              <p:par>
                                <p:cTn id="1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8" grpId="0"/>
      <p:bldP spid="11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A field of trees and bushes&#10;&#10;AI-generated content may be incorrect.">
            <a:extLst>
              <a:ext uri="{FF2B5EF4-FFF2-40B4-BE49-F238E27FC236}">
                <a16:creationId xmlns:a16="http://schemas.microsoft.com/office/drawing/2014/main" id="{D2D9C02A-4114-AF1C-6A86-320CCF6660D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3313"/>
            <a:ext cx="12186116" cy="6861313"/>
          </a:xfrm>
          <a:prstGeom prst="rect">
            <a:avLst/>
          </a:prstGeom>
        </p:spPr>
      </p:pic>
      <p:sp>
        <p:nvSpPr>
          <p:cNvPr id="4" name="Title 3">
            <a:extLst>
              <a:ext uri="{FF2B5EF4-FFF2-40B4-BE49-F238E27FC236}">
                <a16:creationId xmlns:a16="http://schemas.microsoft.com/office/drawing/2014/main" id="{CE0CFC04-13AB-21E2-5E96-53FA023C0BA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-5884" y="2309090"/>
            <a:ext cx="12192000" cy="2689629"/>
          </a:xfrm>
          <a:solidFill>
            <a:schemeClr val="accent6">
              <a:lumMod val="40000"/>
              <a:lumOff val="60000"/>
              <a:alpha val="48824"/>
            </a:schemeClr>
          </a:solidFill>
        </p:spPr>
        <p:txBody>
          <a:bodyPr anchor="b">
            <a:noAutofit/>
          </a:bodyPr>
          <a:lstStyle/>
          <a:p>
            <a:r>
              <a:rPr lang="en-US" dirty="0">
                <a:solidFill>
                  <a:schemeClr val="tx1"/>
                </a:solidFill>
                <a:latin typeface="+mn-lt"/>
              </a:rPr>
              <a:t>What tasks keep your sales team from developing your business and significantly increasing sales?</a:t>
            </a:r>
          </a:p>
        </p:txBody>
      </p:sp>
    </p:spTree>
    <p:extLst>
      <p:ext uri="{BB962C8B-B14F-4D97-AF65-F5344CB8AC3E}">
        <p14:creationId xmlns:p14="http://schemas.microsoft.com/office/powerpoint/2010/main" val="423709031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C18FFA-F389-DAA6-2ED2-6BD99586D60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83188" y="-800100"/>
            <a:ext cx="4840224" cy="1600200"/>
          </a:xfrm>
        </p:spPr>
        <p:txBody>
          <a:bodyPr anchor="b">
            <a:normAutofit/>
          </a:bodyPr>
          <a:lstStyle/>
          <a:p>
            <a:r>
              <a:rPr lang="en-US" sz="3600" dirty="0"/>
              <a:t>What our customers say:</a:t>
            </a:r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CADD8924-7CC3-ED71-9F20-A55B13A01293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878585252"/>
              </p:ext>
            </p:extLst>
          </p:nvPr>
        </p:nvGraphicFramePr>
        <p:xfrm>
          <a:off x="5183188" y="987425"/>
          <a:ext cx="6172200" cy="487362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7" name="TextBox 6">
            <a:extLst>
              <a:ext uri="{FF2B5EF4-FFF2-40B4-BE49-F238E27FC236}">
                <a16:creationId xmlns:a16="http://schemas.microsoft.com/office/drawing/2014/main" id="{DEBD8BF3-DD62-A182-D771-5F38B54BC83A}"/>
              </a:ext>
            </a:extLst>
          </p:cNvPr>
          <p:cNvSpPr txBox="1"/>
          <p:nvPr/>
        </p:nvSpPr>
        <p:spPr>
          <a:xfrm>
            <a:off x="1033892" y="5538216"/>
            <a:ext cx="2651367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600" dirty="0"/>
              <a:t>Bill &amp; Melissa Adams, Owners</a:t>
            </a:r>
            <a:br>
              <a:rPr lang="en-US" sz="1600" dirty="0"/>
            </a:br>
            <a:r>
              <a:rPr lang="en-US" sz="1600" dirty="0"/>
              <a:t>Panther Creek Nurseries</a:t>
            </a:r>
            <a:br>
              <a:rPr lang="en-US" sz="1600" dirty="0"/>
            </a:br>
            <a:r>
              <a:rPr lang="en-US" sz="1600" dirty="0"/>
              <a:t>Willow Spring, NC</a:t>
            </a:r>
          </a:p>
        </p:txBody>
      </p:sp>
      <p:pic>
        <p:nvPicPr>
          <p:cNvPr id="10" name="Picture 9" descr="A person and person standing together&#10;&#10;AI-generated content may be incorrect.">
            <a:extLst>
              <a:ext uri="{FF2B5EF4-FFF2-40B4-BE49-F238E27FC236}">
                <a16:creationId xmlns:a16="http://schemas.microsoft.com/office/drawing/2014/main" id="{766DFA8B-1D58-2DBB-03C5-92235F12AE62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36447" y="853313"/>
            <a:ext cx="4019729" cy="46394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169368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36327D33-B583-984C-B57B-0F78089A5C6A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5">
                                            <p:graphicEl>
                                              <a:dgm id="{36327D33-B583-984C-B57B-0F78089A5C6A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74E43458-83DE-674B-8F0E-D3C1B4A4BE76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" dur="500"/>
                                        <p:tgtEl>
                                          <p:spTgt spid="5">
                                            <p:graphicEl>
                                              <a:dgm id="{74E43458-83DE-674B-8F0E-D3C1B4A4BE76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0289B2F1-AA61-F94B-8589-FE8899899049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" dur="500"/>
                                        <p:tgtEl>
                                          <p:spTgt spid="5">
                                            <p:graphicEl>
                                              <a:dgm id="{0289B2F1-AA61-F94B-8589-FE8899899049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DC74043F-D8FD-694F-BF28-328C30C4518D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9" dur="500"/>
                                        <p:tgtEl>
                                          <p:spTgt spid="5">
                                            <p:graphicEl>
                                              <a:dgm id="{DC74043F-D8FD-694F-BF28-328C30C4518D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73F977F4-823A-3648-A44A-CC5EF55884C2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3" dur="500"/>
                                        <p:tgtEl>
                                          <p:spTgt spid="5">
                                            <p:graphicEl>
                                              <a:dgm id="{73F977F4-823A-3648-A44A-CC5EF55884C2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74861A4A-3380-DF4B-84BB-F80C12B530C2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5">
                                            <p:graphicEl>
                                              <a:dgm id="{74861A4A-3380-DF4B-84BB-F80C12B530C2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000"/>
                            </p:stCondLst>
                            <p:childTnLst>
                              <p:par>
                                <p:cTn id="29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0A195538-CC09-E54C-A771-6830220106A4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1" dur="500"/>
                                        <p:tgtEl>
                                          <p:spTgt spid="5">
                                            <p:graphicEl>
                                              <a:dgm id="{0A195538-CC09-E54C-A771-6830220106A4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500"/>
                            </p:stCondLst>
                            <p:childTnLst>
                              <p:par>
                                <p:cTn id="33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618612F2-4520-544A-9764-E9F1F293DF6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5" dur="500"/>
                                        <p:tgtEl>
                                          <p:spTgt spid="5">
                                            <p:graphicEl>
                                              <a:dgm id="{618612F2-4520-544A-9764-E9F1F293DF65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4000"/>
                            </p:stCondLst>
                            <p:childTnLst>
                              <p:par>
                                <p:cTn id="37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5EF6919A-F235-F34A-AE1F-CC8B525F8200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9" dur="500"/>
                                        <p:tgtEl>
                                          <p:spTgt spid="5">
                                            <p:graphicEl>
                                              <a:dgm id="{5EF6919A-F235-F34A-AE1F-CC8B525F8200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4500"/>
                            </p:stCondLst>
                            <p:childTnLst>
                              <p:par>
                                <p:cTn id="41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819AA67C-A987-EA44-A84E-994B00768092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3" dur="500"/>
                                        <p:tgtEl>
                                          <p:spTgt spid="5">
                                            <p:graphicEl>
                                              <a:dgm id="{819AA67C-A987-EA44-A84E-994B00768092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5000"/>
                            </p:stCondLst>
                            <p:childTnLst>
                              <p:par>
                                <p:cTn id="45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3275ABB0-D07F-9D42-8FFA-A254E075F74B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7" dur="500"/>
                                        <p:tgtEl>
                                          <p:spTgt spid="5">
                                            <p:graphicEl>
                                              <a:dgm id="{3275ABB0-D07F-9D42-8FFA-A254E075F74B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5500"/>
                            </p:stCondLst>
                            <p:childTnLst>
                              <p:par>
                                <p:cTn id="49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57CE9F3D-5F3F-0947-825B-A5C96D66B1E3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1" dur="500"/>
                                        <p:tgtEl>
                                          <p:spTgt spid="5">
                                            <p:graphicEl>
                                              <a:dgm id="{57CE9F3D-5F3F-0947-825B-A5C96D66B1E3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5" grpId="0">
        <p:bldSub>
          <a:bldDgm bld="lvlOne"/>
        </p:bldSub>
      </p:bldGraphic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6EA20F3-3A06-A931-E651-C1B26B8636B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94FB2F50-4BE6-8539-B95E-460A5DF41E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4927" y="2142980"/>
            <a:ext cx="3816927" cy="2572039"/>
          </a:xfrm>
        </p:spPr>
        <p:txBody>
          <a:bodyPr>
            <a:normAutofit/>
          </a:bodyPr>
          <a:lstStyle/>
          <a:p>
            <a:r>
              <a:rPr lang="en-US" dirty="0"/>
              <a:t>Simplifying Current Crop Photo Requests</a:t>
            </a:r>
          </a:p>
        </p:txBody>
      </p:sp>
      <p:pic>
        <p:nvPicPr>
          <p:cNvPr id="3" name="Picture 2" descr="A screenshot of a plant shop&#10;&#10;AI-generated content may be incorrect.">
            <a:extLst>
              <a:ext uri="{FF2B5EF4-FFF2-40B4-BE49-F238E27FC236}">
                <a16:creationId xmlns:a16="http://schemas.microsoft.com/office/drawing/2014/main" id="{DCE3B29C-FA8C-3337-8EE1-7928C4A1B70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46278" y="0"/>
            <a:ext cx="6507522" cy="6858000"/>
          </a:xfrm>
          <a:prstGeom prst="rect">
            <a:avLst/>
          </a:prstGeom>
        </p:spPr>
      </p:pic>
      <p:sp>
        <p:nvSpPr>
          <p:cNvPr id="2" name="Oval 1">
            <a:extLst>
              <a:ext uri="{FF2B5EF4-FFF2-40B4-BE49-F238E27FC236}">
                <a16:creationId xmlns:a16="http://schemas.microsoft.com/office/drawing/2014/main" id="{F7470BD7-9008-3C3D-0834-EFBB04B27CC9}"/>
              </a:ext>
            </a:extLst>
          </p:cNvPr>
          <p:cNvSpPr/>
          <p:nvPr/>
        </p:nvSpPr>
        <p:spPr>
          <a:xfrm>
            <a:off x="4775028" y="2921330"/>
            <a:ext cx="1412018" cy="319209"/>
          </a:xfrm>
          <a:prstGeom prst="ellipse">
            <a:avLst/>
          </a:prstGeom>
          <a:noFill/>
          <a:ln w="31750">
            <a:solidFill>
              <a:srgbClr val="EB7923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" name="Oval 3">
            <a:extLst>
              <a:ext uri="{FF2B5EF4-FFF2-40B4-BE49-F238E27FC236}">
                <a16:creationId xmlns:a16="http://schemas.microsoft.com/office/drawing/2014/main" id="{FF89F149-6E79-EB41-206B-C873854191B6}"/>
              </a:ext>
            </a:extLst>
          </p:cNvPr>
          <p:cNvSpPr/>
          <p:nvPr/>
        </p:nvSpPr>
        <p:spPr>
          <a:xfrm>
            <a:off x="6874982" y="2761725"/>
            <a:ext cx="1412018" cy="319209"/>
          </a:xfrm>
          <a:prstGeom prst="ellipse">
            <a:avLst/>
          </a:prstGeom>
          <a:noFill/>
          <a:ln w="31750">
            <a:solidFill>
              <a:srgbClr val="EB7923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" name="Oval 5">
            <a:extLst>
              <a:ext uri="{FF2B5EF4-FFF2-40B4-BE49-F238E27FC236}">
                <a16:creationId xmlns:a16="http://schemas.microsoft.com/office/drawing/2014/main" id="{8A08FD1F-6857-A3D7-22E5-E25C0650D652}"/>
              </a:ext>
            </a:extLst>
          </p:cNvPr>
          <p:cNvSpPr/>
          <p:nvPr/>
        </p:nvSpPr>
        <p:spPr>
          <a:xfrm>
            <a:off x="9114391" y="2761724"/>
            <a:ext cx="1412018" cy="319209"/>
          </a:xfrm>
          <a:prstGeom prst="ellipse">
            <a:avLst/>
          </a:prstGeom>
          <a:noFill/>
          <a:ln w="31750">
            <a:solidFill>
              <a:srgbClr val="EB7923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002A24F0-619E-A9A4-60E0-419A181637F4}"/>
              </a:ext>
            </a:extLst>
          </p:cNvPr>
          <p:cNvSpPr/>
          <p:nvPr/>
        </p:nvSpPr>
        <p:spPr>
          <a:xfrm>
            <a:off x="4775028" y="6262967"/>
            <a:ext cx="1412018" cy="319209"/>
          </a:xfrm>
          <a:prstGeom prst="ellipse">
            <a:avLst/>
          </a:prstGeom>
          <a:noFill/>
          <a:ln w="31750">
            <a:solidFill>
              <a:srgbClr val="EB7923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219ED527-16C8-D1B7-A31D-E43B5E45A7DA}"/>
              </a:ext>
            </a:extLst>
          </p:cNvPr>
          <p:cNvSpPr/>
          <p:nvPr/>
        </p:nvSpPr>
        <p:spPr>
          <a:xfrm>
            <a:off x="6991756" y="6262966"/>
            <a:ext cx="1412018" cy="319209"/>
          </a:xfrm>
          <a:prstGeom prst="ellipse">
            <a:avLst/>
          </a:prstGeom>
          <a:noFill/>
          <a:ln w="31750">
            <a:solidFill>
              <a:srgbClr val="EB7923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AEF8729D-E35B-8F6B-6267-44A0AE6474CF}"/>
              </a:ext>
            </a:extLst>
          </p:cNvPr>
          <p:cNvSpPr/>
          <p:nvPr/>
        </p:nvSpPr>
        <p:spPr>
          <a:xfrm>
            <a:off x="9114391" y="6262965"/>
            <a:ext cx="1412018" cy="319209"/>
          </a:xfrm>
          <a:prstGeom prst="ellipse">
            <a:avLst/>
          </a:prstGeom>
          <a:noFill/>
          <a:ln w="31750">
            <a:solidFill>
              <a:srgbClr val="EB7923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980820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500"/>
                            </p:stCondLst>
                            <p:childTnLst>
                              <p:par>
                                <p:cTn id="13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500"/>
                            </p:stCondLst>
                            <p:childTnLst>
                              <p:par>
                                <p:cTn id="21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3000"/>
                            </p:stCondLst>
                            <p:childTnLst>
                              <p:par>
                                <p:cTn id="2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4" grpId="0" animBg="1"/>
      <p:bldP spid="6" grpId="0" animBg="1"/>
      <p:bldP spid="7" grpId="0" animBg="1"/>
      <p:bldP spid="8" grpId="0" animBg="1"/>
      <p:bldP spid="9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6DCE746C-1F78-8ECB-7427-CECB8F027A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Simplifying Current Crop Photo Requests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C046DFF0-FA26-F89E-4AA6-0A40B7814FC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600583"/>
          </a:xfrm>
        </p:spPr>
        <p:txBody>
          <a:bodyPr/>
          <a:lstStyle/>
          <a:p>
            <a:r>
              <a:rPr lang="en-US" dirty="0"/>
              <a:t>Have requests come through your website</a:t>
            </a:r>
          </a:p>
        </p:txBody>
      </p:sp>
      <p:pic>
        <p:nvPicPr>
          <p:cNvPr id="8" name="Picture 7" descr="A screenshot of a computer&#10;&#10;AI-generated content may be incorrect.">
            <a:extLst>
              <a:ext uri="{FF2B5EF4-FFF2-40B4-BE49-F238E27FC236}">
                <a16:creationId xmlns:a16="http://schemas.microsoft.com/office/drawing/2014/main" id="{A436F23F-3432-B9A3-BF9D-62D169FC523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42160" y="2882900"/>
            <a:ext cx="7432040" cy="12014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5986040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2232636-EC22-B4A9-2923-950ABA6F5C3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AFD668C8-29B8-9BED-97AA-AC27E7AC6D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05689" y="203201"/>
            <a:ext cx="4029365" cy="2198254"/>
          </a:xfrm>
        </p:spPr>
        <p:txBody>
          <a:bodyPr>
            <a:normAutofit/>
          </a:bodyPr>
          <a:lstStyle/>
          <a:p>
            <a:r>
              <a:rPr lang="en-US" dirty="0"/>
              <a:t>Simplifying Current Crop Photo Requests</a:t>
            </a:r>
          </a:p>
        </p:txBody>
      </p:sp>
      <p:pic>
        <p:nvPicPr>
          <p:cNvPr id="7" name="Content Placeholder 6" descr="A screenshot of a website&#10;&#10;AI-generated content may be incorrect.">
            <a:extLst>
              <a:ext uri="{FF2B5EF4-FFF2-40B4-BE49-F238E27FC236}">
                <a16:creationId xmlns:a16="http://schemas.microsoft.com/office/drawing/2014/main" id="{734A3388-02BE-B533-B24B-427BBA31487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737713" y="138522"/>
            <a:ext cx="7103306" cy="6280751"/>
          </a:xfrm>
        </p:spPr>
      </p:pic>
      <p:sp>
        <p:nvSpPr>
          <p:cNvPr id="2" name="Oval 1">
            <a:extLst>
              <a:ext uri="{FF2B5EF4-FFF2-40B4-BE49-F238E27FC236}">
                <a16:creationId xmlns:a16="http://schemas.microsoft.com/office/drawing/2014/main" id="{0FBE717E-509A-2F56-D0F0-AAA1AAAC5DB4}"/>
              </a:ext>
            </a:extLst>
          </p:cNvPr>
          <p:cNvSpPr/>
          <p:nvPr/>
        </p:nvSpPr>
        <p:spPr>
          <a:xfrm>
            <a:off x="7647709" y="4167289"/>
            <a:ext cx="249382" cy="2251984"/>
          </a:xfrm>
          <a:prstGeom prst="ellipse">
            <a:avLst/>
          </a:prstGeom>
          <a:noFill/>
          <a:ln w="31750">
            <a:solidFill>
              <a:srgbClr val="EB7923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743525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22" presetClass="entr" presetSubtype="1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7ACE4AD-4BD7-E22B-81B2-2302E6DEDA3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A screenshot of a website&#10;&#10;AI-generated content may be incorrect.">
            <a:extLst>
              <a:ext uri="{FF2B5EF4-FFF2-40B4-BE49-F238E27FC236}">
                <a16:creationId xmlns:a16="http://schemas.microsoft.com/office/drawing/2014/main" id="{ECCA2440-91AC-EA2B-4D76-6B7AB62B213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88898" y="1309228"/>
            <a:ext cx="8565226" cy="4835540"/>
          </a:xfrm>
          <a:prstGeom prst="rect">
            <a:avLst/>
          </a:prstGeom>
          <a:ln w="12700">
            <a:solidFill>
              <a:srgbClr val="1B707B"/>
            </a:solidFill>
          </a:ln>
        </p:spPr>
      </p:pic>
      <p:sp>
        <p:nvSpPr>
          <p:cNvPr id="5" name="Title 4">
            <a:extLst>
              <a:ext uri="{FF2B5EF4-FFF2-40B4-BE49-F238E27FC236}">
                <a16:creationId xmlns:a16="http://schemas.microsoft.com/office/drawing/2014/main" id="{8B74762C-2802-A049-8F6E-3BEB49914A5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"/>
            <a:ext cx="10515600" cy="1690688"/>
          </a:xfrm>
        </p:spPr>
        <p:txBody>
          <a:bodyPr/>
          <a:lstStyle/>
          <a:p>
            <a:r>
              <a:rPr lang="en-US" dirty="0"/>
              <a:t>Simplifying Current Crop Photo Requests</a:t>
            </a:r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239E9CFC-132C-9FDD-8D42-CD91F7A527BA}"/>
              </a:ext>
            </a:extLst>
          </p:cNvPr>
          <p:cNvSpPr/>
          <p:nvPr/>
        </p:nvSpPr>
        <p:spPr>
          <a:xfrm>
            <a:off x="1174242" y="1911927"/>
            <a:ext cx="459486" cy="4096987"/>
          </a:xfrm>
          <a:prstGeom prst="ellipse">
            <a:avLst/>
          </a:prstGeom>
          <a:noFill/>
          <a:ln w="31750">
            <a:solidFill>
              <a:srgbClr val="EB7923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912224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D9D7E34-0518-DEAA-3010-D2DDCFF3274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B2B96856-A06D-5024-B7C1-526FCA4FE6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"/>
            <a:ext cx="10515600" cy="1690688"/>
          </a:xfrm>
        </p:spPr>
        <p:txBody>
          <a:bodyPr/>
          <a:lstStyle/>
          <a:p>
            <a:r>
              <a:rPr lang="en-US" dirty="0"/>
              <a:t>Simplifying Current Crop Photo Requests</a:t>
            </a:r>
          </a:p>
        </p:txBody>
      </p:sp>
      <p:pic>
        <p:nvPicPr>
          <p:cNvPr id="3" name="Picture 2" descr="A screenshot of a computer&#10;&#10;AI-generated content may be incorrect.">
            <a:extLst>
              <a:ext uri="{FF2B5EF4-FFF2-40B4-BE49-F238E27FC236}">
                <a16:creationId xmlns:a16="http://schemas.microsoft.com/office/drawing/2014/main" id="{6F5CDA62-47CA-7EC0-902A-7F64835EEE8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8200" y="1212909"/>
            <a:ext cx="10629289" cy="56450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960252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5B7CDA7-F9C0-08D6-8AF4-A1ACC7CE50E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6DFD51D8-990A-1982-C07C-205570F549C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"/>
            <a:ext cx="10515600" cy="1690688"/>
          </a:xfrm>
        </p:spPr>
        <p:txBody>
          <a:bodyPr/>
          <a:lstStyle/>
          <a:p>
            <a:r>
              <a:rPr lang="en-US" dirty="0"/>
              <a:t>Simplifying Current Crop Photo Requests</a:t>
            </a:r>
          </a:p>
        </p:txBody>
      </p:sp>
      <p:pic>
        <p:nvPicPr>
          <p:cNvPr id="4" name="Picture 3" descr="A screenshot of a website&#10;&#10;AI-generated content may be incorrect.">
            <a:extLst>
              <a:ext uri="{FF2B5EF4-FFF2-40B4-BE49-F238E27FC236}">
                <a16:creationId xmlns:a16="http://schemas.microsoft.com/office/drawing/2014/main" id="{472B9591-CCD5-1AC5-6B69-D351486BFF0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8199" y="1108364"/>
            <a:ext cx="8980055" cy="5714580"/>
          </a:xfrm>
          <a:prstGeom prst="rect">
            <a:avLst/>
          </a:prstGeom>
        </p:spPr>
      </p:pic>
      <p:sp>
        <p:nvSpPr>
          <p:cNvPr id="6" name="Right Arrow 5">
            <a:extLst>
              <a:ext uri="{FF2B5EF4-FFF2-40B4-BE49-F238E27FC236}">
                <a16:creationId xmlns:a16="http://schemas.microsoft.com/office/drawing/2014/main" id="{CA6537F4-C2DE-5D47-2C38-BA2FA79FA238}"/>
              </a:ext>
            </a:extLst>
          </p:cNvPr>
          <p:cNvSpPr/>
          <p:nvPr/>
        </p:nvSpPr>
        <p:spPr>
          <a:xfrm>
            <a:off x="1717961" y="1293091"/>
            <a:ext cx="1459345" cy="360218"/>
          </a:xfrm>
          <a:prstGeom prst="rightArrow">
            <a:avLst/>
          </a:prstGeom>
          <a:solidFill>
            <a:schemeClr val="bg1"/>
          </a:solidFill>
          <a:ln>
            <a:solidFill>
              <a:srgbClr val="EB7923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447802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ACAA357-1D5E-1CA4-86C8-C48EC289CC8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screenshot of a email&#10;&#10;AI-generated content may be incorrect.">
            <a:extLst>
              <a:ext uri="{FF2B5EF4-FFF2-40B4-BE49-F238E27FC236}">
                <a16:creationId xmlns:a16="http://schemas.microsoft.com/office/drawing/2014/main" id="{45EC062C-8069-E1F4-BF11-50766DABA59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43022" y="1690689"/>
            <a:ext cx="8471071" cy="4276002"/>
          </a:xfrm>
          <a:prstGeom prst="rect">
            <a:avLst/>
          </a:prstGeom>
        </p:spPr>
      </p:pic>
      <p:sp>
        <p:nvSpPr>
          <p:cNvPr id="5" name="Title 4">
            <a:extLst>
              <a:ext uri="{FF2B5EF4-FFF2-40B4-BE49-F238E27FC236}">
                <a16:creationId xmlns:a16="http://schemas.microsoft.com/office/drawing/2014/main" id="{7E5EC1EE-E225-FCB7-489C-E70E7C9D3BD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"/>
            <a:ext cx="10515600" cy="1690688"/>
          </a:xfrm>
        </p:spPr>
        <p:txBody>
          <a:bodyPr/>
          <a:lstStyle/>
          <a:p>
            <a:r>
              <a:rPr lang="en-US" dirty="0"/>
              <a:t>Simplifying Current Crop Photo Requests</a:t>
            </a:r>
          </a:p>
        </p:txBody>
      </p:sp>
      <p:sp>
        <p:nvSpPr>
          <p:cNvPr id="6" name="Right Arrow 5">
            <a:extLst>
              <a:ext uri="{FF2B5EF4-FFF2-40B4-BE49-F238E27FC236}">
                <a16:creationId xmlns:a16="http://schemas.microsoft.com/office/drawing/2014/main" id="{96F0492A-D9A1-E9C8-25AB-75157A65D6CE}"/>
              </a:ext>
            </a:extLst>
          </p:cNvPr>
          <p:cNvSpPr/>
          <p:nvPr/>
        </p:nvSpPr>
        <p:spPr>
          <a:xfrm>
            <a:off x="1273642" y="4571999"/>
            <a:ext cx="1459345" cy="360218"/>
          </a:xfrm>
          <a:prstGeom prst="rightArrow">
            <a:avLst/>
          </a:prstGeom>
          <a:solidFill>
            <a:schemeClr val="bg1"/>
          </a:solidFill>
          <a:ln>
            <a:solidFill>
              <a:srgbClr val="EB7923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298816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0757459-C5B6-DDCB-2B50-C294B3DEDB3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16" descr="A screenshot of a phone&#10;&#10;AI-generated content may be incorrect.">
            <a:extLst>
              <a:ext uri="{FF2B5EF4-FFF2-40B4-BE49-F238E27FC236}">
                <a16:creationId xmlns:a16="http://schemas.microsoft.com/office/drawing/2014/main" id="{1B16B0DA-3996-B00F-DE04-7D59E2D47FD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634128" y="1195810"/>
            <a:ext cx="2617098" cy="5667653"/>
          </a:xfrm>
          <a:prstGeom prst="rect">
            <a:avLst/>
          </a:prstGeom>
          <a:ln>
            <a:solidFill>
              <a:schemeClr val="accent3"/>
            </a:solidFill>
          </a:ln>
        </p:spPr>
      </p:pic>
      <p:pic>
        <p:nvPicPr>
          <p:cNvPr id="10" name="Picture 9" descr="A screenshot of a uploader&#10;&#10;AI-generated content may be incorrect.">
            <a:extLst>
              <a:ext uri="{FF2B5EF4-FFF2-40B4-BE49-F238E27FC236}">
                <a16:creationId xmlns:a16="http://schemas.microsoft.com/office/drawing/2014/main" id="{C57EA07A-7CF7-69C4-DF6C-E95E2CDF09A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52475" y="1152510"/>
            <a:ext cx="2617098" cy="5667653"/>
          </a:xfrm>
          <a:prstGeom prst="rect">
            <a:avLst/>
          </a:prstGeom>
          <a:ln>
            <a:solidFill>
              <a:schemeClr val="accent3"/>
            </a:solidFill>
          </a:ln>
        </p:spPr>
      </p:pic>
      <p:sp>
        <p:nvSpPr>
          <p:cNvPr id="5" name="Title 4">
            <a:extLst>
              <a:ext uri="{FF2B5EF4-FFF2-40B4-BE49-F238E27FC236}">
                <a16:creationId xmlns:a16="http://schemas.microsoft.com/office/drawing/2014/main" id="{F3865796-CACB-B098-153B-13CA09CB125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"/>
            <a:ext cx="10515600" cy="1195809"/>
          </a:xfrm>
        </p:spPr>
        <p:txBody>
          <a:bodyPr/>
          <a:lstStyle/>
          <a:p>
            <a:r>
              <a:rPr lang="en-US" dirty="0"/>
              <a:t>Simplifying Current Crop Photo Requests</a:t>
            </a:r>
          </a:p>
        </p:txBody>
      </p:sp>
      <p:sp>
        <p:nvSpPr>
          <p:cNvPr id="6" name="Right Arrow 5">
            <a:extLst>
              <a:ext uri="{FF2B5EF4-FFF2-40B4-BE49-F238E27FC236}">
                <a16:creationId xmlns:a16="http://schemas.microsoft.com/office/drawing/2014/main" id="{D249E62D-F3FD-4363-1D27-5EA210F9CA83}"/>
              </a:ext>
            </a:extLst>
          </p:cNvPr>
          <p:cNvSpPr/>
          <p:nvPr/>
        </p:nvSpPr>
        <p:spPr>
          <a:xfrm>
            <a:off x="3119470" y="3986336"/>
            <a:ext cx="1459345" cy="360218"/>
          </a:xfrm>
          <a:prstGeom prst="rightArrow">
            <a:avLst/>
          </a:prstGeom>
          <a:solidFill>
            <a:schemeClr val="bg1"/>
          </a:solidFill>
          <a:ln>
            <a:solidFill>
              <a:srgbClr val="EB7923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1" name="Right Arrow 10">
            <a:extLst>
              <a:ext uri="{FF2B5EF4-FFF2-40B4-BE49-F238E27FC236}">
                <a16:creationId xmlns:a16="http://schemas.microsoft.com/office/drawing/2014/main" id="{877821D1-3A96-9C0C-7A05-922E2794CBAF}"/>
              </a:ext>
            </a:extLst>
          </p:cNvPr>
          <p:cNvSpPr/>
          <p:nvPr/>
        </p:nvSpPr>
        <p:spPr>
          <a:xfrm>
            <a:off x="3119470" y="4699218"/>
            <a:ext cx="1459345" cy="360218"/>
          </a:xfrm>
          <a:prstGeom prst="rightArrow">
            <a:avLst/>
          </a:prstGeom>
          <a:solidFill>
            <a:schemeClr val="bg1"/>
          </a:solidFill>
          <a:ln>
            <a:solidFill>
              <a:srgbClr val="EB7923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2" name="Right Arrow 11">
            <a:extLst>
              <a:ext uri="{FF2B5EF4-FFF2-40B4-BE49-F238E27FC236}">
                <a16:creationId xmlns:a16="http://schemas.microsoft.com/office/drawing/2014/main" id="{98E5FC9F-7EA3-D9B1-1CB3-AA38E92918C6}"/>
              </a:ext>
            </a:extLst>
          </p:cNvPr>
          <p:cNvSpPr/>
          <p:nvPr/>
        </p:nvSpPr>
        <p:spPr>
          <a:xfrm>
            <a:off x="3119469" y="6031836"/>
            <a:ext cx="1459345" cy="360218"/>
          </a:xfrm>
          <a:prstGeom prst="rightArrow">
            <a:avLst/>
          </a:prstGeom>
          <a:solidFill>
            <a:schemeClr val="bg1"/>
          </a:solidFill>
          <a:ln>
            <a:solidFill>
              <a:srgbClr val="EB7923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Right Arrow 12">
            <a:extLst>
              <a:ext uri="{FF2B5EF4-FFF2-40B4-BE49-F238E27FC236}">
                <a16:creationId xmlns:a16="http://schemas.microsoft.com/office/drawing/2014/main" id="{45F7F1DB-96EE-32E9-5D30-360F4E4D0E3D}"/>
              </a:ext>
            </a:extLst>
          </p:cNvPr>
          <p:cNvSpPr/>
          <p:nvPr/>
        </p:nvSpPr>
        <p:spPr>
          <a:xfrm>
            <a:off x="7261587" y="3429000"/>
            <a:ext cx="1459345" cy="360218"/>
          </a:xfrm>
          <a:prstGeom prst="rightArrow">
            <a:avLst/>
          </a:prstGeom>
          <a:solidFill>
            <a:schemeClr val="bg1"/>
          </a:solidFill>
          <a:ln>
            <a:solidFill>
              <a:srgbClr val="EB7923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4" name="Right Arrow 13">
            <a:extLst>
              <a:ext uri="{FF2B5EF4-FFF2-40B4-BE49-F238E27FC236}">
                <a16:creationId xmlns:a16="http://schemas.microsoft.com/office/drawing/2014/main" id="{B1C15C26-4FA2-690F-71C4-7BF3AC334A8C}"/>
              </a:ext>
            </a:extLst>
          </p:cNvPr>
          <p:cNvSpPr/>
          <p:nvPr/>
        </p:nvSpPr>
        <p:spPr>
          <a:xfrm>
            <a:off x="7261587" y="4206827"/>
            <a:ext cx="1459345" cy="360218"/>
          </a:xfrm>
          <a:prstGeom prst="rightArrow">
            <a:avLst/>
          </a:prstGeom>
          <a:solidFill>
            <a:schemeClr val="bg1"/>
          </a:solidFill>
          <a:ln>
            <a:solidFill>
              <a:srgbClr val="EB7923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5" name="Right Arrow 14">
            <a:extLst>
              <a:ext uri="{FF2B5EF4-FFF2-40B4-BE49-F238E27FC236}">
                <a16:creationId xmlns:a16="http://schemas.microsoft.com/office/drawing/2014/main" id="{42208235-DCF2-477B-297C-8AA7244F12DA}"/>
              </a:ext>
            </a:extLst>
          </p:cNvPr>
          <p:cNvSpPr/>
          <p:nvPr/>
        </p:nvSpPr>
        <p:spPr>
          <a:xfrm>
            <a:off x="7361380" y="5740553"/>
            <a:ext cx="1459345" cy="360218"/>
          </a:xfrm>
          <a:prstGeom prst="rightArrow">
            <a:avLst/>
          </a:prstGeom>
          <a:solidFill>
            <a:schemeClr val="bg1"/>
          </a:solidFill>
          <a:ln>
            <a:solidFill>
              <a:srgbClr val="EB7923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106869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5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3500"/>
                            </p:stCondLst>
                            <p:childTnLst>
                              <p:par>
                                <p:cTn id="17" presetID="9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9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4500"/>
                            </p:stCondLst>
                            <p:childTnLst>
                              <p:par>
                                <p:cTn id="21" presetID="22" presetClass="entr" presetSubtype="8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5500"/>
                            </p:stCondLst>
                            <p:childTnLst>
                              <p:par>
                                <p:cTn id="25" presetID="22" presetClass="entr" presetSubtype="8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6500"/>
                            </p:stCondLst>
                            <p:childTnLst>
                              <p:par>
                                <p:cTn id="29" presetID="22" presetClass="entr" presetSubtype="8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11" grpId="0" animBg="1"/>
      <p:bldP spid="12" grpId="0" animBg="1"/>
      <p:bldP spid="13" grpId="0" animBg="1"/>
      <p:bldP spid="14" grpId="0" animBg="1"/>
      <p:bldP spid="15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E723E0F-9925-1C73-8A83-9632025C9E2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screenshot of a tree&#10;&#10;AI-generated content may be incorrect.">
            <a:extLst>
              <a:ext uri="{FF2B5EF4-FFF2-40B4-BE49-F238E27FC236}">
                <a16:creationId xmlns:a16="http://schemas.microsoft.com/office/drawing/2014/main" id="{12E7F378-A688-2529-88E6-C44828FA8C9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26987" y="151264"/>
            <a:ext cx="7772400" cy="6555472"/>
          </a:xfrm>
          <a:prstGeom prst="rect">
            <a:avLst/>
          </a:prstGeom>
        </p:spPr>
      </p:pic>
      <p:sp>
        <p:nvSpPr>
          <p:cNvPr id="5" name="Title 4">
            <a:extLst>
              <a:ext uri="{FF2B5EF4-FFF2-40B4-BE49-F238E27FC236}">
                <a16:creationId xmlns:a16="http://schemas.microsoft.com/office/drawing/2014/main" id="{93B187DF-8F3F-8891-E75F-7F465D4FD6A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8264" y="249383"/>
            <a:ext cx="3275446" cy="2299854"/>
          </a:xfrm>
        </p:spPr>
        <p:txBody>
          <a:bodyPr>
            <a:normAutofit fontScale="90000"/>
          </a:bodyPr>
          <a:lstStyle/>
          <a:p>
            <a:r>
              <a:rPr lang="en-US" dirty="0"/>
              <a:t>Simplifying Current Crop Photo Requests</a:t>
            </a:r>
          </a:p>
        </p:txBody>
      </p:sp>
      <p:sp>
        <p:nvSpPr>
          <p:cNvPr id="6" name="Right Arrow 5">
            <a:extLst>
              <a:ext uri="{FF2B5EF4-FFF2-40B4-BE49-F238E27FC236}">
                <a16:creationId xmlns:a16="http://schemas.microsoft.com/office/drawing/2014/main" id="{F17A723E-F691-03A5-1BFB-6D617348C116}"/>
              </a:ext>
            </a:extLst>
          </p:cNvPr>
          <p:cNvSpPr/>
          <p:nvPr/>
        </p:nvSpPr>
        <p:spPr>
          <a:xfrm>
            <a:off x="2572441" y="3949391"/>
            <a:ext cx="1459345" cy="360218"/>
          </a:xfrm>
          <a:prstGeom prst="rightArrow">
            <a:avLst/>
          </a:prstGeom>
          <a:solidFill>
            <a:schemeClr val="bg1"/>
          </a:solidFill>
          <a:ln>
            <a:solidFill>
              <a:srgbClr val="EB7923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1" name="Right Arrow 10">
            <a:extLst>
              <a:ext uri="{FF2B5EF4-FFF2-40B4-BE49-F238E27FC236}">
                <a16:creationId xmlns:a16="http://schemas.microsoft.com/office/drawing/2014/main" id="{53E9C943-DCA7-3B40-D951-2FBC2D31E2CE}"/>
              </a:ext>
            </a:extLst>
          </p:cNvPr>
          <p:cNvSpPr/>
          <p:nvPr/>
        </p:nvSpPr>
        <p:spPr>
          <a:xfrm>
            <a:off x="3302113" y="4679104"/>
            <a:ext cx="1459345" cy="360218"/>
          </a:xfrm>
          <a:prstGeom prst="rightArrow">
            <a:avLst/>
          </a:prstGeom>
          <a:solidFill>
            <a:schemeClr val="bg1"/>
          </a:solidFill>
          <a:ln>
            <a:solidFill>
              <a:srgbClr val="EB7923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cxnSp>
        <p:nvCxnSpPr>
          <p:cNvPr id="7" name="Curved Connector 6">
            <a:extLst>
              <a:ext uri="{FF2B5EF4-FFF2-40B4-BE49-F238E27FC236}">
                <a16:creationId xmlns:a16="http://schemas.microsoft.com/office/drawing/2014/main" id="{C2918C9C-9920-3AFE-A56C-37DA60855123}"/>
              </a:ext>
            </a:extLst>
          </p:cNvPr>
          <p:cNvCxnSpPr/>
          <p:nvPr/>
        </p:nvCxnSpPr>
        <p:spPr>
          <a:xfrm flipV="1">
            <a:off x="5458690" y="5680363"/>
            <a:ext cx="1440873" cy="443346"/>
          </a:xfrm>
          <a:prstGeom prst="curvedConnector3">
            <a:avLst/>
          </a:prstGeom>
          <a:ln w="38100">
            <a:solidFill>
              <a:srgbClr val="EB7923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356544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3000"/>
                            </p:stCondLst>
                            <p:childTnLst>
                              <p:par>
                                <p:cTn id="13" presetID="22" presetClass="entr" presetSubtype="8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11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0038390-3749-F8ED-A1BC-0C32ADE9028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tree in a pot&#10;&#10;AI-generated content may be incorrect.">
            <a:extLst>
              <a:ext uri="{FF2B5EF4-FFF2-40B4-BE49-F238E27FC236}">
                <a16:creationId xmlns:a16="http://schemas.microsoft.com/office/drawing/2014/main" id="{122B30B4-01AE-FB57-7079-03AC3ECB7B1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49031" y="0"/>
            <a:ext cx="7748337" cy="6858000"/>
          </a:xfrm>
          <a:prstGeom prst="rect">
            <a:avLst/>
          </a:prstGeom>
        </p:spPr>
      </p:pic>
      <p:sp>
        <p:nvSpPr>
          <p:cNvPr id="5" name="Title 4">
            <a:extLst>
              <a:ext uri="{FF2B5EF4-FFF2-40B4-BE49-F238E27FC236}">
                <a16:creationId xmlns:a16="http://schemas.microsoft.com/office/drawing/2014/main" id="{D17CE0A0-0171-C42D-D156-DB12FFBCCC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8263" y="434264"/>
            <a:ext cx="3324179" cy="2382827"/>
          </a:xfrm>
        </p:spPr>
        <p:txBody>
          <a:bodyPr>
            <a:normAutofit fontScale="90000"/>
          </a:bodyPr>
          <a:lstStyle/>
          <a:p>
            <a:r>
              <a:rPr lang="en-US" dirty="0"/>
              <a:t>Simplifying Current Crop Photo Requests</a:t>
            </a:r>
          </a:p>
        </p:txBody>
      </p:sp>
      <p:sp>
        <p:nvSpPr>
          <p:cNvPr id="6" name="Right Arrow 5">
            <a:extLst>
              <a:ext uri="{FF2B5EF4-FFF2-40B4-BE49-F238E27FC236}">
                <a16:creationId xmlns:a16="http://schemas.microsoft.com/office/drawing/2014/main" id="{AC6F90AD-E9D2-E543-C5C1-A189CBF14B91}"/>
              </a:ext>
            </a:extLst>
          </p:cNvPr>
          <p:cNvSpPr/>
          <p:nvPr/>
        </p:nvSpPr>
        <p:spPr>
          <a:xfrm>
            <a:off x="3632442" y="6063518"/>
            <a:ext cx="1459345" cy="360218"/>
          </a:xfrm>
          <a:prstGeom prst="rightArrow">
            <a:avLst/>
          </a:prstGeom>
          <a:solidFill>
            <a:schemeClr val="bg1"/>
          </a:solidFill>
          <a:ln>
            <a:solidFill>
              <a:srgbClr val="EB7923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797498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0D2A2B45-45CE-6481-7DCB-E7B739CAD2D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-79022" y="1975555"/>
            <a:ext cx="12192000" cy="1048985"/>
          </a:xfrm>
        </p:spPr>
        <p:txBody>
          <a:bodyPr anchor="b">
            <a:normAutofit/>
          </a:bodyPr>
          <a:lstStyle/>
          <a:p>
            <a:r>
              <a:rPr lang="en-US" dirty="0"/>
              <a:t>Limit Overselling</a:t>
            </a:r>
          </a:p>
        </p:txBody>
      </p:sp>
      <p:sp>
        <p:nvSpPr>
          <p:cNvPr id="10" name="Subtitle 2">
            <a:extLst>
              <a:ext uri="{FF2B5EF4-FFF2-40B4-BE49-F238E27FC236}">
                <a16:creationId xmlns:a16="http://schemas.microsoft.com/office/drawing/2014/main" id="{F92AF3CE-BB37-B9C3-DF73-1F5E3747A75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-79022" y="3116616"/>
            <a:ext cx="12192000" cy="1655762"/>
          </a:xfrm>
        </p:spPr>
        <p:txBody>
          <a:bodyPr/>
          <a:lstStyle/>
          <a:p>
            <a:r>
              <a:rPr lang="en-US" dirty="0"/>
              <a:t>An ounce of prevention is worth a pound of cure.</a:t>
            </a:r>
          </a:p>
        </p:txBody>
      </p:sp>
    </p:spTree>
    <p:extLst>
      <p:ext uri="{BB962C8B-B14F-4D97-AF65-F5344CB8AC3E}">
        <p14:creationId xmlns:p14="http://schemas.microsoft.com/office/powerpoint/2010/main" val="25539553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build="p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6000" y="942623"/>
            <a:ext cx="4436533" cy="5915377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1034988" y="1354658"/>
            <a:ext cx="6393102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latin typeface="Dreaming Outloud Pro" panose="020F0502020204030204" pitchFamily="34" charset="0"/>
                <a:cs typeface="Dreaming Outloud Pro" panose="020F0502020204030204" pitchFamily="34" charset="0"/>
              </a:rPr>
              <a:t>If you have it, you should sell it. If you don’t have it, don’t sell it, unless you want to irritate your customers. 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4294967295"/>
          </p:nvPr>
        </p:nvSpPr>
        <p:spPr>
          <a:xfrm>
            <a:off x="1524001" y="4925492"/>
            <a:ext cx="5159375" cy="577850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dirty="0">
                <a:solidFill>
                  <a:srgbClr val="FF0000"/>
                </a:solidFill>
              </a:rPr>
              <a:t>Thanks, Captain Obvious!</a:t>
            </a:r>
          </a:p>
        </p:txBody>
      </p:sp>
    </p:spTree>
    <p:extLst>
      <p:ext uri="{BB962C8B-B14F-4D97-AF65-F5344CB8AC3E}">
        <p14:creationId xmlns:p14="http://schemas.microsoft.com/office/powerpoint/2010/main" val="15128208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17" presetClass="entr" presetSubtype="1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2500"/>
                            </p:stCondLst>
                            <p:childTnLst>
                              <p:par>
                                <p:cTn id="14" presetID="37" presetClass="entr" presetSubtype="0" fill="hold" grpId="0" nodeType="after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900" decel="100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3" grpId="0" build="p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5652D16-4B5D-9EC4-CF50-9522FBDCF77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DECB067-C048-3DDC-795E-F67A458E47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6509" y="62369"/>
            <a:ext cx="10656863" cy="877729"/>
          </a:xfrm>
        </p:spPr>
        <p:txBody>
          <a:bodyPr anchor="ctr">
            <a:normAutofit/>
          </a:bodyPr>
          <a:lstStyle/>
          <a:p>
            <a:r>
              <a:rPr lang="en-US" sz="4800" dirty="0"/>
              <a:t>Synchronize Inventory To Your Website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CD7C833C-041D-68D8-77BC-3053408DFE06}"/>
              </a:ext>
            </a:extLst>
          </p:cNvPr>
          <p:cNvGrpSpPr/>
          <p:nvPr/>
        </p:nvGrpSpPr>
        <p:grpSpPr>
          <a:xfrm>
            <a:off x="7170828" y="1831333"/>
            <a:ext cx="2094730" cy="1278328"/>
            <a:chOff x="8727439" y="1668331"/>
            <a:chExt cx="2094730" cy="1278328"/>
          </a:xfrm>
        </p:grpSpPr>
        <p:pic>
          <p:nvPicPr>
            <p:cNvPr id="21" name="Picture 20" descr="A black and grey logo&#10;&#10;Description automatically generated">
              <a:extLst>
                <a:ext uri="{FF2B5EF4-FFF2-40B4-BE49-F238E27FC236}">
                  <a16:creationId xmlns:a16="http://schemas.microsoft.com/office/drawing/2014/main" id="{3E38FAAA-F277-7E29-3DC6-49316D9863D4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8804179" y="1668331"/>
              <a:ext cx="1941251" cy="1093662"/>
            </a:xfrm>
            <a:prstGeom prst="rect">
              <a:avLst/>
            </a:prstGeom>
          </p:spPr>
        </p:pic>
        <p:sp>
          <p:nvSpPr>
            <p:cNvPr id="3" name="TextBox 2">
              <a:extLst>
                <a:ext uri="{FF2B5EF4-FFF2-40B4-BE49-F238E27FC236}">
                  <a16:creationId xmlns:a16="http://schemas.microsoft.com/office/drawing/2014/main" id="{F6B3F3BB-C30B-5BB9-4905-99586288ACE1}"/>
                </a:ext>
              </a:extLst>
            </p:cNvPr>
            <p:cNvSpPr txBox="1"/>
            <p:nvPr/>
          </p:nvSpPr>
          <p:spPr>
            <a:xfrm>
              <a:off x="8727439" y="2577327"/>
              <a:ext cx="209473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>
                  <a:solidFill>
                    <a:srgbClr val="EB7923"/>
                  </a:solidFill>
                </a:rPr>
                <a:t>Proprietary System</a:t>
              </a:r>
            </a:p>
          </p:txBody>
        </p:sp>
      </p:grpSp>
      <p:grpSp>
        <p:nvGrpSpPr>
          <p:cNvPr id="8" name="Group 7">
            <a:extLst>
              <a:ext uri="{FF2B5EF4-FFF2-40B4-BE49-F238E27FC236}">
                <a16:creationId xmlns:a16="http://schemas.microsoft.com/office/drawing/2014/main" id="{95B953E5-E319-4624-B4E5-8D62D46801AD}"/>
              </a:ext>
            </a:extLst>
          </p:cNvPr>
          <p:cNvGrpSpPr/>
          <p:nvPr/>
        </p:nvGrpSpPr>
        <p:grpSpPr>
          <a:xfrm>
            <a:off x="6097642" y="3446875"/>
            <a:ext cx="2640506" cy="1341671"/>
            <a:chOff x="6038599" y="5048544"/>
            <a:chExt cx="2640506" cy="1341671"/>
          </a:xfrm>
        </p:grpSpPr>
        <p:pic>
          <p:nvPicPr>
            <p:cNvPr id="17" name="Picture 16" descr="A close-up of a logo&#10;&#10;Description automatically generated">
              <a:extLst>
                <a:ext uri="{FF2B5EF4-FFF2-40B4-BE49-F238E27FC236}">
                  <a16:creationId xmlns:a16="http://schemas.microsoft.com/office/drawing/2014/main" id="{FC0CD68F-3887-1403-6A3A-76D9231E17C9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6038599" y="5048544"/>
              <a:ext cx="2640506" cy="995429"/>
            </a:xfrm>
            <a:prstGeom prst="rect">
              <a:avLst/>
            </a:prstGeom>
          </p:spPr>
        </p:pic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98CD6E49-53E5-5857-81DF-637B29C0C7C9}"/>
                </a:ext>
              </a:extLst>
            </p:cNvPr>
            <p:cNvSpPr txBox="1"/>
            <p:nvPr/>
          </p:nvSpPr>
          <p:spPr>
            <a:xfrm>
              <a:off x="6997215" y="6020883"/>
              <a:ext cx="723275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>
                  <a:solidFill>
                    <a:srgbClr val="EB7923"/>
                  </a:solidFill>
                </a:rPr>
                <a:t>PICAS</a:t>
              </a:r>
            </a:p>
          </p:txBody>
        </p: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713BFBD4-5164-2C8C-2DF1-D563DF741CD5}"/>
              </a:ext>
            </a:extLst>
          </p:cNvPr>
          <p:cNvGrpSpPr/>
          <p:nvPr/>
        </p:nvGrpSpPr>
        <p:grpSpPr>
          <a:xfrm>
            <a:off x="377910" y="1088330"/>
            <a:ext cx="1546321" cy="1813291"/>
            <a:chOff x="1231634" y="1687173"/>
            <a:chExt cx="1546321" cy="1813291"/>
          </a:xfrm>
        </p:grpSpPr>
        <p:pic>
          <p:nvPicPr>
            <p:cNvPr id="5" name="Picture 4" descr="A green leaf on a black background&#10;&#10;Description automatically generated">
              <a:extLst>
                <a:ext uri="{FF2B5EF4-FFF2-40B4-BE49-F238E27FC236}">
                  <a16:creationId xmlns:a16="http://schemas.microsoft.com/office/drawing/2014/main" id="{6E8E433C-43EB-D4CF-450E-E4418E84A6E0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1261734" y="1687173"/>
              <a:ext cx="1486121" cy="1486120"/>
            </a:xfrm>
            <a:prstGeom prst="rect">
              <a:avLst/>
            </a:prstGeom>
          </p:spPr>
        </p:pic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91B170AF-120D-3A0B-7B62-2E3CC054C096}"/>
                </a:ext>
              </a:extLst>
            </p:cNvPr>
            <p:cNvSpPr txBox="1"/>
            <p:nvPr/>
          </p:nvSpPr>
          <p:spPr>
            <a:xfrm>
              <a:off x="1231634" y="3131132"/>
              <a:ext cx="154632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>
                  <a:solidFill>
                    <a:srgbClr val="EB7923"/>
                  </a:solidFill>
                </a:rPr>
                <a:t>Microsoft NAV</a:t>
              </a:r>
            </a:p>
          </p:txBody>
        </p:sp>
      </p:grpSp>
      <p:grpSp>
        <p:nvGrpSpPr>
          <p:cNvPr id="16" name="Group 15">
            <a:extLst>
              <a:ext uri="{FF2B5EF4-FFF2-40B4-BE49-F238E27FC236}">
                <a16:creationId xmlns:a16="http://schemas.microsoft.com/office/drawing/2014/main" id="{CF487A19-2812-7FD8-2808-2961574DB4E3}"/>
              </a:ext>
            </a:extLst>
          </p:cNvPr>
          <p:cNvGrpSpPr/>
          <p:nvPr/>
        </p:nvGrpSpPr>
        <p:grpSpPr>
          <a:xfrm>
            <a:off x="865039" y="2910995"/>
            <a:ext cx="3211457" cy="1337369"/>
            <a:chOff x="1072106" y="2975895"/>
            <a:chExt cx="3211457" cy="1337369"/>
          </a:xfrm>
        </p:grpSpPr>
        <p:pic>
          <p:nvPicPr>
            <p:cNvPr id="9" name="Picture 8" descr="A green logo with a green arrow&#10;&#10;Description automatically generated with medium confidence">
              <a:extLst>
                <a:ext uri="{FF2B5EF4-FFF2-40B4-BE49-F238E27FC236}">
                  <a16:creationId xmlns:a16="http://schemas.microsoft.com/office/drawing/2014/main" id="{493C2C55-74CF-62A4-7AE9-D377008FB17C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1553584" y="2975895"/>
              <a:ext cx="2248500" cy="995430"/>
            </a:xfrm>
            <a:prstGeom prst="rect">
              <a:avLst/>
            </a:prstGeom>
          </p:spPr>
        </p:pic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8A844CE5-0A4D-9716-EA37-CBF3772EDFBF}"/>
                </a:ext>
              </a:extLst>
            </p:cNvPr>
            <p:cNvSpPr txBox="1"/>
            <p:nvPr/>
          </p:nvSpPr>
          <p:spPr>
            <a:xfrm>
              <a:off x="1072106" y="3943932"/>
              <a:ext cx="3211457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>
                  <a:solidFill>
                    <a:srgbClr val="EB7923"/>
                  </a:solidFill>
                </a:rPr>
                <a:t>Advance Grower Software (AGS)</a:t>
              </a:r>
            </a:p>
          </p:txBody>
        </p:sp>
      </p:grpSp>
      <p:grpSp>
        <p:nvGrpSpPr>
          <p:cNvPr id="24" name="Group 23">
            <a:extLst>
              <a:ext uri="{FF2B5EF4-FFF2-40B4-BE49-F238E27FC236}">
                <a16:creationId xmlns:a16="http://schemas.microsoft.com/office/drawing/2014/main" id="{FD41BB13-833F-D8E8-17FC-818A88199F7B}"/>
              </a:ext>
            </a:extLst>
          </p:cNvPr>
          <p:cNvGrpSpPr/>
          <p:nvPr/>
        </p:nvGrpSpPr>
        <p:grpSpPr>
          <a:xfrm>
            <a:off x="9587770" y="3194207"/>
            <a:ext cx="2116515" cy="1535399"/>
            <a:chOff x="9505682" y="3608192"/>
            <a:chExt cx="2116515" cy="1535399"/>
          </a:xfrm>
        </p:grpSpPr>
        <p:pic>
          <p:nvPicPr>
            <p:cNvPr id="20" name="Picture 19" descr="A black and white logo&#10;&#10;AI-generated content may be incorrect.">
              <a:extLst>
                <a:ext uri="{FF2B5EF4-FFF2-40B4-BE49-F238E27FC236}">
                  <a16:creationId xmlns:a16="http://schemas.microsoft.com/office/drawing/2014/main" id="{9587B478-CD66-02B6-1F50-BE289CEA3EF4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9505682" y="3608192"/>
              <a:ext cx="2116515" cy="1157328"/>
            </a:xfrm>
            <a:prstGeom prst="rect">
              <a:avLst/>
            </a:prstGeom>
          </p:spPr>
        </p:pic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C81ECA31-1D6C-5A77-39FE-CF3869A8B0AD}"/>
                </a:ext>
              </a:extLst>
            </p:cNvPr>
            <p:cNvSpPr txBox="1"/>
            <p:nvPr/>
          </p:nvSpPr>
          <p:spPr>
            <a:xfrm>
              <a:off x="10247186" y="4774259"/>
              <a:ext cx="633507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>
                  <a:solidFill>
                    <a:srgbClr val="EB7923"/>
                  </a:solidFill>
                </a:rPr>
                <a:t>VMX</a:t>
              </a:r>
            </a:p>
          </p:txBody>
        </p:sp>
      </p:grpSp>
      <p:grpSp>
        <p:nvGrpSpPr>
          <p:cNvPr id="31" name="Group 30">
            <a:extLst>
              <a:ext uri="{FF2B5EF4-FFF2-40B4-BE49-F238E27FC236}">
                <a16:creationId xmlns:a16="http://schemas.microsoft.com/office/drawing/2014/main" id="{1082EE25-33D5-7FC5-E891-3BE175B5E7DC}"/>
              </a:ext>
            </a:extLst>
          </p:cNvPr>
          <p:cNvGrpSpPr/>
          <p:nvPr/>
        </p:nvGrpSpPr>
        <p:grpSpPr>
          <a:xfrm>
            <a:off x="3191021" y="1344242"/>
            <a:ext cx="3835021" cy="715113"/>
            <a:chOff x="3859238" y="2065526"/>
            <a:chExt cx="3835021" cy="715113"/>
          </a:xfrm>
        </p:grpSpPr>
        <p:pic>
          <p:nvPicPr>
            <p:cNvPr id="15" name="Picture 14">
              <a:extLst>
                <a:ext uri="{FF2B5EF4-FFF2-40B4-BE49-F238E27FC236}">
                  <a16:creationId xmlns:a16="http://schemas.microsoft.com/office/drawing/2014/main" id="{1D5497A5-426D-CAA8-7E20-2D4610C85F5A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3859238" y="2065526"/>
              <a:ext cx="3835021" cy="345781"/>
            </a:xfrm>
            <a:prstGeom prst="rect">
              <a:avLst/>
            </a:prstGeom>
          </p:spPr>
        </p:pic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EF13BE52-4BBC-D444-72A8-7D70BDF85D1C}"/>
                </a:ext>
              </a:extLst>
            </p:cNvPr>
            <p:cNvSpPr txBox="1"/>
            <p:nvPr/>
          </p:nvSpPr>
          <p:spPr>
            <a:xfrm>
              <a:off x="4753327" y="2411307"/>
              <a:ext cx="179029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>
                  <a:solidFill>
                    <a:srgbClr val="EB7923"/>
                  </a:solidFill>
                </a:rPr>
                <a:t>ORACLE NetSuite</a:t>
              </a:r>
            </a:p>
          </p:txBody>
        </p:sp>
      </p:grpSp>
      <p:grpSp>
        <p:nvGrpSpPr>
          <p:cNvPr id="38" name="Group 37">
            <a:extLst>
              <a:ext uri="{FF2B5EF4-FFF2-40B4-BE49-F238E27FC236}">
                <a16:creationId xmlns:a16="http://schemas.microsoft.com/office/drawing/2014/main" id="{214266FC-736C-B81C-C02C-F6F526F86E32}"/>
              </a:ext>
            </a:extLst>
          </p:cNvPr>
          <p:cNvGrpSpPr/>
          <p:nvPr/>
        </p:nvGrpSpPr>
        <p:grpSpPr>
          <a:xfrm>
            <a:off x="9239563" y="1033084"/>
            <a:ext cx="2648752" cy="1158399"/>
            <a:chOff x="9239563" y="857600"/>
            <a:chExt cx="2648752" cy="1158399"/>
          </a:xfrm>
        </p:grpSpPr>
        <p:pic>
          <p:nvPicPr>
            <p:cNvPr id="36" name="Picture 35" descr="A close-up of a logo&#10;&#10;AI-generated content may be incorrect.">
              <a:extLst>
                <a:ext uri="{FF2B5EF4-FFF2-40B4-BE49-F238E27FC236}">
                  <a16:creationId xmlns:a16="http://schemas.microsoft.com/office/drawing/2014/main" id="{0D9B81B0-1327-7F6C-2F44-CE4E15CB0843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9239563" y="857600"/>
              <a:ext cx="2648752" cy="781962"/>
            </a:xfrm>
            <a:prstGeom prst="rect">
              <a:avLst/>
            </a:prstGeom>
          </p:spPr>
        </p:pic>
        <p:sp>
          <p:nvSpPr>
            <p:cNvPr id="37" name="TextBox 36">
              <a:extLst>
                <a:ext uri="{FF2B5EF4-FFF2-40B4-BE49-F238E27FC236}">
                  <a16:creationId xmlns:a16="http://schemas.microsoft.com/office/drawing/2014/main" id="{B44B470D-F9CE-BFDE-9164-D9C92701FA84}"/>
                </a:ext>
              </a:extLst>
            </p:cNvPr>
            <p:cNvSpPr txBox="1"/>
            <p:nvPr/>
          </p:nvSpPr>
          <p:spPr>
            <a:xfrm>
              <a:off x="10086950" y="1646667"/>
              <a:ext cx="953979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>
                  <a:solidFill>
                    <a:srgbClr val="EB7923"/>
                  </a:solidFill>
                </a:rPr>
                <a:t>Starcom</a:t>
              </a:r>
            </a:p>
          </p:txBody>
        </p:sp>
      </p:grpSp>
      <p:grpSp>
        <p:nvGrpSpPr>
          <p:cNvPr id="42" name="Group 41">
            <a:extLst>
              <a:ext uri="{FF2B5EF4-FFF2-40B4-BE49-F238E27FC236}">
                <a16:creationId xmlns:a16="http://schemas.microsoft.com/office/drawing/2014/main" id="{229A73E7-8219-2A4A-7991-BE4D3D9B5563}"/>
              </a:ext>
            </a:extLst>
          </p:cNvPr>
          <p:cNvGrpSpPr/>
          <p:nvPr/>
        </p:nvGrpSpPr>
        <p:grpSpPr>
          <a:xfrm>
            <a:off x="4034413" y="3955167"/>
            <a:ext cx="1934276" cy="1459386"/>
            <a:chOff x="3776937" y="3958490"/>
            <a:chExt cx="2272186" cy="1459386"/>
          </a:xfrm>
        </p:grpSpPr>
        <p:sp>
          <p:nvSpPr>
            <p:cNvPr id="41" name="TextBox 40">
              <a:extLst>
                <a:ext uri="{FF2B5EF4-FFF2-40B4-BE49-F238E27FC236}">
                  <a16:creationId xmlns:a16="http://schemas.microsoft.com/office/drawing/2014/main" id="{F923AACA-EBEC-085A-8896-FC5523C00EAE}"/>
                </a:ext>
              </a:extLst>
            </p:cNvPr>
            <p:cNvSpPr txBox="1"/>
            <p:nvPr/>
          </p:nvSpPr>
          <p:spPr>
            <a:xfrm>
              <a:off x="4432225" y="5048544"/>
              <a:ext cx="96161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>
                  <a:solidFill>
                    <a:srgbClr val="EB7923"/>
                  </a:solidFill>
                </a:rPr>
                <a:t>Plantiful</a:t>
              </a:r>
            </a:p>
          </p:txBody>
        </p:sp>
        <p:pic>
          <p:nvPicPr>
            <p:cNvPr id="40" name="Picture 39" descr="A yellow sign with white text&#10;&#10;AI-generated content may be incorrect.">
              <a:extLst>
                <a:ext uri="{FF2B5EF4-FFF2-40B4-BE49-F238E27FC236}">
                  <a16:creationId xmlns:a16="http://schemas.microsoft.com/office/drawing/2014/main" id="{DF411127-F198-A465-2DA7-581F852902EC}"/>
                </a:ext>
              </a:extLst>
            </p:cNvPr>
            <p:cNvPicPr>
              <a:picLocks noChangeAspect="1"/>
            </p:cNvPicPr>
            <p:nvPr/>
          </p:nvPicPr>
          <p:blipFill>
            <a:blip r:embed="rId9"/>
            <a:stretch>
              <a:fillRect/>
            </a:stretch>
          </p:blipFill>
          <p:spPr>
            <a:xfrm>
              <a:off x="3776937" y="3958490"/>
              <a:ext cx="2272186" cy="1157328"/>
            </a:xfrm>
            <a:prstGeom prst="rect">
              <a:avLst/>
            </a:prstGeom>
          </p:spPr>
        </p:pic>
      </p:grpSp>
      <p:grpSp>
        <p:nvGrpSpPr>
          <p:cNvPr id="46" name="Group 45">
            <a:extLst>
              <a:ext uri="{FF2B5EF4-FFF2-40B4-BE49-F238E27FC236}">
                <a16:creationId xmlns:a16="http://schemas.microsoft.com/office/drawing/2014/main" id="{C83DE649-9002-4830-0113-0ECB64FA742E}"/>
              </a:ext>
            </a:extLst>
          </p:cNvPr>
          <p:cNvGrpSpPr/>
          <p:nvPr/>
        </p:nvGrpSpPr>
        <p:grpSpPr>
          <a:xfrm>
            <a:off x="9325775" y="5078442"/>
            <a:ext cx="2640507" cy="1463883"/>
            <a:chOff x="9325775" y="5152330"/>
            <a:chExt cx="2640507" cy="1463883"/>
          </a:xfrm>
        </p:grpSpPr>
        <p:pic>
          <p:nvPicPr>
            <p:cNvPr id="44" name="Picture 43" descr="A logo for a nursery&#10;&#10;AI-generated content may be incorrect.">
              <a:extLst>
                <a:ext uri="{FF2B5EF4-FFF2-40B4-BE49-F238E27FC236}">
                  <a16:creationId xmlns:a16="http://schemas.microsoft.com/office/drawing/2014/main" id="{4098850C-90E7-66BA-381D-D486E84CE26C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/>
            <a:stretch>
              <a:fillRect/>
            </a:stretch>
          </p:blipFill>
          <p:spPr>
            <a:xfrm>
              <a:off x="9325775" y="5152330"/>
              <a:ext cx="2640507" cy="1205832"/>
            </a:xfrm>
            <a:prstGeom prst="rect">
              <a:avLst/>
            </a:prstGeom>
          </p:spPr>
        </p:pic>
        <p:sp>
          <p:nvSpPr>
            <p:cNvPr id="45" name="TextBox 44">
              <a:extLst>
                <a:ext uri="{FF2B5EF4-FFF2-40B4-BE49-F238E27FC236}">
                  <a16:creationId xmlns:a16="http://schemas.microsoft.com/office/drawing/2014/main" id="{26958DC6-D248-AD43-45F7-2ED2B16C9434}"/>
                </a:ext>
              </a:extLst>
            </p:cNvPr>
            <p:cNvSpPr txBox="1"/>
            <p:nvPr/>
          </p:nvSpPr>
          <p:spPr>
            <a:xfrm>
              <a:off x="9928684" y="6246881"/>
              <a:ext cx="143468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>
                  <a:solidFill>
                    <a:srgbClr val="EB7923"/>
                  </a:solidFill>
                </a:rPr>
                <a:t>Counterpoint</a:t>
              </a:r>
            </a:p>
          </p:txBody>
        </p:sp>
      </p:grpSp>
      <p:grpSp>
        <p:nvGrpSpPr>
          <p:cNvPr id="48" name="Group 47">
            <a:extLst>
              <a:ext uri="{FF2B5EF4-FFF2-40B4-BE49-F238E27FC236}">
                <a16:creationId xmlns:a16="http://schemas.microsoft.com/office/drawing/2014/main" id="{50CA2CAA-8E1E-1885-3401-29179260F125}"/>
              </a:ext>
            </a:extLst>
          </p:cNvPr>
          <p:cNvGrpSpPr/>
          <p:nvPr/>
        </p:nvGrpSpPr>
        <p:grpSpPr>
          <a:xfrm>
            <a:off x="3556130" y="2164816"/>
            <a:ext cx="2720609" cy="1246309"/>
            <a:chOff x="3972329" y="2212071"/>
            <a:chExt cx="2720609" cy="1246309"/>
          </a:xfrm>
        </p:grpSpPr>
        <p:pic>
          <p:nvPicPr>
            <p:cNvPr id="7" name="Picture 6" descr="A logo of a company&#10;&#10;Description automatically generated">
              <a:extLst>
                <a:ext uri="{FF2B5EF4-FFF2-40B4-BE49-F238E27FC236}">
                  <a16:creationId xmlns:a16="http://schemas.microsoft.com/office/drawing/2014/main" id="{55C0CE9D-91CB-12F3-9746-E73A39EF6D22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11"/>
            <a:srcRect t="35919" b="37565"/>
            <a:stretch/>
          </p:blipFill>
          <p:spPr>
            <a:xfrm>
              <a:off x="3972329" y="2212071"/>
              <a:ext cx="2720609" cy="969758"/>
            </a:xfrm>
            <a:prstGeom prst="rect">
              <a:avLst/>
            </a:prstGeom>
          </p:spPr>
        </p:pic>
        <p:sp>
          <p:nvSpPr>
            <p:cNvPr id="47" name="TextBox 46">
              <a:extLst>
                <a:ext uri="{FF2B5EF4-FFF2-40B4-BE49-F238E27FC236}">
                  <a16:creationId xmlns:a16="http://schemas.microsoft.com/office/drawing/2014/main" id="{1591635C-6CF1-2380-C780-9D8461B763D9}"/>
                </a:ext>
              </a:extLst>
            </p:cNvPr>
            <p:cNvSpPr txBox="1"/>
            <p:nvPr/>
          </p:nvSpPr>
          <p:spPr>
            <a:xfrm>
              <a:off x="4695536" y="3089048"/>
              <a:ext cx="1274195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err="1">
                  <a:solidFill>
                    <a:srgbClr val="EB7923"/>
                  </a:solidFill>
                </a:rPr>
                <a:t>Quickbooks</a:t>
              </a:r>
              <a:endParaRPr lang="en-US" dirty="0">
                <a:solidFill>
                  <a:srgbClr val="EB7923"/>
                </a:solidFill>
              </a:endParaRPr>
            </a:p>
          </p:txBody>
        </p:sp>
      </p:grpSp>
      <p:grpSp>
        <p:nvGrpSpPr>
          <p:cNvPr id="50" name="Group 49">
            <a:extLst>
              <a:ext uri="{FF2B5EF4-FFF2-40B4-BE49-F238E27FC236}">
                <a16:creationId xmlns:a16="http://schemas.microsoft.com/office/drawing/2014/main" id="{64D08575-5A2E-F4B7-8141-5DC271652A15}"/>
              </a:ext>
            </a:extLst>
          </p:cNvPr>
          <p:cNvGrpSpPr/>
          <p:nvPr/>
        </p:nvGrpSpPr>
        <p:grpSpPr>
          <a:xfrm>
            <a:off x="2579511" y="4962628"/>
            <a:ext cx="2640507" cy="1483311"/>
            <a:chOff x="511345" y="4641267"/>
            <a:chExt cx="2640507" cy="1483311"/>
          </a:xfrm>
        </p:grpSpPr>
        <p:pic>
          <p:nvPicPr>
            <p:cNvPr id="25" name="Picture 24" descr="A yellow and green text on a black background&#10;&#10;Description automatically generated">
              <a:extLst>
                <a:ext uri="{FF2B5EF4-FFF2-40B4-BE49-F238E27FC236}">
                  <a16:creationId xmlns:a16="http://schemas.microsoft.com/office/drawing/2014/main" id="{53A1849A-F9AE-BBC2-96DF-6BF0F8E10F4F}"/>
                </a:ext>
              </a:extLst>
            </p:cNvPr>
            <p:cNvPicPr>
              <a:picLocks noChangeAspect="1"/>
            </p:cNvPicPr>
            <p:nvPr/>
          </p:nvPicPr>
          <p:blipFill>
            <a:blip r:embed="rId12"/>
            <a:stretch>
              <a:fillRect/>
            </a:stretch>
          </p:blipFill>
          <p:spPr>
            <a:xfrm>
              <a:off x="511345" y="4641267"/>
              <a:ext cx="2640507" cy="1157328"/>
            </a:xfrm>
            <a:prstGeom prst="rect">
              <a:avLst/>
            </a:prstGeom>
          </p:spPr>
        </p:pic>
        <p:sp>
          <p:nvSpPr>
            <p:cNvPr id="49" name="TextBox 48">
              <a:extLst>
                <a:ext uri="{FF2B5EF4-FFF2-40B4-BE49-F238E27FC236}">
                  <a16:creationId xmlns:a16="http://schemas.microsoft.com/office/drawing/2014/main" id="{04E8B295-63CF-B33B-AF17-74CA48BDC766}"/>
                </a:ext>
              </a:extLst>
            </p:cNvPr>
            <p:cNvSpPr txBox="1"/>
            <p:nvPr/>
          </p:nvSpPr>
          <p:spPr>
            <a:xfrm>
              <a:off x="1058438" y="5755246"/>
              <a:ext cx="154632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>
                  <a:solidFill>
                    <a:srgbClr val="EB7923"/>
                  </a:solidFill>
                </a:rPr>
                <a:t>Microsoft NAV</a:t>
              </a:r>
            </a:p>
          </p:txBody>
        </p:sp>
      </p:grpSp>
      <p:grpSp>
        <p:nvGrpSpPr>
          <p:cNvPr id="54" name="Group 53">
            <a:extLst>
              <a:ext uri="{FF2B5EF4-FFF2-40B4-BE49-F238E27FC236}">
                <a16:creationId xmlns:a16="http://schemas.microsoft.com/office/drawing/2014/main" id="{0B450CC7-EBA4-13F9-A40A-F3A7D4F95093}"/>
              </a:ext>
            </a:extLst>
          </p:cNvPr>
          <p:cNvGrpSpPr/>
          <p:nvPr/>
        </p:nvGrpSpPr>
        <p:grpSpPr>
          <a:xfrm>
            <a:off x="5741505" y="5414553"/>
            <a:ext cx="2971800" cy="1106672"/>
            <a:chOff x="5751065" y="5461816"/>
            <a:chExt cx="2971800" cy="1106672"/>
          </a:xfrm>
        </p:grpSpPr>
        <p:pic>
          <p:nvPicPr>
            <p:cNvPr id="52" name="Picture 51" descr="A logo with green leaves&#10;&#10;AI-generated content may be incorrect.">
              <a:extLst>
                <a:ext uri="{FF2B5EF4-FFF2-40B4-BE49-F238E27FC236}">
                  <a16:creationId xmlns:a16="http://schemas.microsoft.com/office/drawing/2014/main" id="{BBC2CB87-3F65-8E77-56DD-BF3A29BD3097}"/>
                </a:ext>
              </a:extLst>
            </p:cNvPr>
            <p:cNvPicPr>
              <a:picLocks noChangeAspect="1"/>
            </p:cNvPicPr>
            <p:nvPr/>
          </p:nvPicPr>
          <p:blipFill>
            <a:blip r:embed="rId13"/>
            <a:srcRect t="17043" b="18503"/>
            <a:stretch>
              <a:fillRect/>
            </a:stretch>
          </p:blipFill>
          <p:spPr>
            <a:xfrm>
              <a:off x="5751065" y="5461816"/>
              <a:ext cx="2971800" cy="1031386"/>
            </a:xfrm>
            <a:prstGeom prst="rect">
              <a:avLst/>
            </a:prstGeom>
          </p:spPr>
        </p:pic>
        <p:sp>
          <p:nvSpPr>
            <p:cNvPr id="53" name="TextBox 52">
              <a:extLst>
                <a:ext uri="{FF2B5EF4-FFF2-40B4-BE49-F238E27FC236}">
                  <a16:creationId xmlns:a16="http://schemas.microsoft.com/office/drawing/2014/main" id="{94FFF1A3-729D-9FE2-D846-9734CA62EA9C}"/>
                </a:ext>
              </a:extLst>
            </p:cNvPr>
            <p:cNvSpPr txBox="1"/>
            <p:nvPr/>
          </p:nvSpPr>
          <p:spPr>
            <a:xfrm>
              <a:off x="6598265" y="6199156"/>
              <a:ext cx="127740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>
                  <a:solidFill>
                    <a:srgbClr val="EB7923"/>
                  </a:solidFill>
                </a:rPr>
                <a:t>QuickBooks</a:t>
              </a:r>
            </a:p>
          </p:txBody>
        </p:sp>
      </p:grpSp>
      <p:grpSp>
        <p:nvGrpSpPr>
          <p:cNvPr id="58" name="Group 57">
            <a:extLst>
              <a:ext uri="{FF2B5EF4-FFF2-40B4-BE49-F238E27FC236}">
                <a16:creationId xmlns:a16="http://schemas.microsoft.com/office/drawing/2014/main" id="{F7FE7C38-879E-7355-6AEE-F142CC5323C9}"/>
              </a:ext>
            </a:extLst>
          </p:cNvPr>
          <p:cNvGrpSpPr/>
          <p:nvPr/>
        </p:nvGrpSpPr>
        <p:grpSpPr>
          <a:xfrm>
            <a:off x="97808" y="4232210"/>
            <a:ext cx="1960217" cy="1698036"/>
            <a:chOff x="2680233" y="4863624"/>
            <a:chExt cx="1960217" cy="1698036"/>
          </a:xfrm>
        </p:grpSpPr>
        <p:pic>
          <p:nvPicPr>
            <p:cNvPr id="56" name="Picture 55" descr="A logo for a nurseries&#10;&#10;AI-generated content may be incorrect.">
              <a:extLst>
                <a:ext uri="{FF2B5EF4-FFF2-40B4-BE49-F238E27FC236}">
                  <a16:creationId xmlns:a16="http://schemas.microsoft.com/office/drawing/2014/main" id="{0EC96BF3-58C9-489E-B193-6E77224E0FD2}"/>
                </a:ext>
              </a:extLst>
            </p:cNvPr>
            <p:cNvPicPr>
              <a:picLocks noChangeAspect="1"/>
            </p:cNvPicPr>
            <p:nvPr/>
          </p:nvPicPr>
          <p:blipFill>
            <a:blip r:embed="rId14"/>
            <a:stretch>
              <a:fillRect/>
            </a:stretch>
          </p:blipFill>
          <p:spPr>
            <a:xfrm>
              <a:off x="2856879" y="4863624"/>
              <a:ext cx="1546321" cy="1273441"/>
            </a:xfrm>
            <a:prstGeom prst="rect">
              <a:avLst/>
            </a:prstGeom>
          </p:spPr>
        </p:pic>
        <p:sp>
          <p:nvSpPr>
            <p:cNvPr id="57" name="TextBox 56">
              <a:extLst>
                <a:ext uri="{FF2B5EF4-FFF2-40B4-BE49-F238E27FC236}">
                  <a16:creationId xmlns:a16="http://schemas.microsoft.com/office/drawing/2014/main" id="{BB51AB55-B57B-84F5-83F3-E4249C39F129}"/>
                </a:ext>
              </a:extLst>
            </p:cNvPr>
            <p:cNvSpPr txBox="1"/>
            <p:nvPr/>
          </p:nvSpPr>
          <p:spPr>
            <a:xfrm>
              <a:off x="2680233" y="6192328"/>
              <a:ext cx="1960217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>
                  <a:solidFill>
                    <a:srgbClr val="EB7923"/>
                  </a:solidFill>
                </a:rPr>
                <a:t>Proprietary System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0750668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1B3D86E-5994-4E46-D726-EC568864865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47496" y="365125"/>
            <a:ext cx="6007122" cy="2267239"/>
          </a:xfrm>
        </p:spPr>
        <p:txBody>
          <a:bodyPr>
            <a:normAutofit fontScale="90000"/>
          </a:bodyPr>
          <a:lstStyle/>
          <a:p>
            <a:r>
              <a:rPr lang="en-US" dirty="0"/>
              <a:t>Limit Overselling Plants with proper inventory and automatic ‘smart’ substitutions</a:t>
            </a:r>
          </a:p>
        </p:txBody>
      </p:sp>
      <p:pic>
        <p:nvPicPr>
          <p:cNvPr id="5" name="Picture 4" descr="A screenshot of a computer&#10;&#10;AI-generated content may be incorrect.">
            <a:extLst>
              <a:ext uri="{FF2B5EF4-FFF2-40B4-BE49-F238E27FC236}">
                <a16:creationId xmlns:a16="http://schemas.microsoft.com/office/drawing/2014/main" id="{8C02B701-E8D5-FA02-653C-737B584AE88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49894" y="0"/>
            <a:ext cx="4994611" cy="6858000"/>
          </a:xfrm>
          <a:prstGeom prst="rect">
            <a:avLst/>
          </a:prstGeom>
        </p:spPr>
      </p:pic>
      <p:pic>
        <p:nvPicPr>
          <p:cNvPr id="7" name="Picture 6" descr="A screenshot of a number&#10;&#10;AI-generated content may be incorrect.">
            <a:extLst>
              <a:ext uri="{FF2B5EF4-FFF2-40B4-BE49-F238E27FC236}">
                <a16:creationId xmlns:a16="http://schemas.microsoft.com/office/drawing/2014/main" id="{E9C5441A-255C-2786-F3DE-FB8FF336387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5462" y="3548798"/>
            <a:ext cx="6644432" cy="1802074"/>
          </a:xfrm>
          <a:prstGeom prst="rect">
            <a:avLst/>
          </a:prstGeom>
        </p:spPr>
      </p:pic>
      <p:grpSp>
        <p:nvGrpSpPr>
          <p:cNvPr id="11" name="Group 10">
            <a:extLst>
              <a:ext uri="{FF2B5EF4-FFF2-40B4-BE49-F238E27FC236}">
                <a16:creationId xmlns:a16="http://schemas.microsoft.com/office/drawing/2014/main" id="{3E83F1F5-A652-6949-D660-8C709AD9AE1D}"/>
              </a:ext>
            </a:extLst>
          </p:cNvPr>
          <p:cNvGrpSpPr/>
          <p:nvPr/>
        </p:nvGrpSpPr>
        <p:grpSpPr>
          <a:xfrm>
            <a:off x="5495637" y="110836"/>
            <a:ext cx="4978399" cy="3537528"/>
            <a:chOff x="5495637" y="110836"/>
            <a:chExt cx="4978399" cy="3537528"/>
          </a:xfrm>
        </p:grpSpPr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693E3BA2-3D4C-88D0-DCC7-BC288DDFCF8E}"/>
                </a:ext>
              </a:extLst>
            </p:cNvPr>
            <p:cNvSpPr/>
            <p:nvPr/>
          </p:nvSpPr>
          <p:spPr>
            <a:xfrm>
              <a:off x="6991927" y="110836"/>
              <a:ext cx="3482109" cy="988291"/>
            </a:xfrm>
            <a:prstGeom prst="rect">
              <a:avLst/>
            </a:prstGeom>
            <a:noFill/>
            <a:ln w="22225">
              <a:solidFill>
                <a:srgbClr val="EB7923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cxnSp>
          <p:nvCxnSpPr>
            <p:cNvPr id="10" name="Curved Connector 9">
              <a:extLst>
                <a:ext uri="{FF2B5EF4-FFF2-40B4-BE49-F238E27FC236}">
                  <a16:creationId xmlns:a16="http://schemas.microsoft.com/office/drawing/2014/main" id="{F23406CC-F6DB-7753-6D81-A949671380BA}"/>
                </a:ext>
              </a:extLst>
            </p:cNvPr>
            <p:cNvCxnSpPr/>
            <p:nvPr/>
          </p:nvCxnSpPr>
          <p:spPr>
            <a:xfrm rot="5400000">
              <a:off x="4969164" y="1625600"/>
              <a:ext cx="2549237" cy="1496291"/>
            </a:xfrm>
            <a:prstGeom prst="curvedConnector3">
              <a:avLst/>
            </a:prstGeom>
            <a:ln w="25400">
              <a:solidFill>
                <a:srgbClr val="EB7923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2" name="Oval 11">
            <a:extLst>
              <a:ext uri="{FF2B5EF4-FFF2-40B4-BE49-F238E27FC236}">
                <a16:creationId xmlns:a16="http://schemas.microsoft.com/office/drawing/2014/main" id="{900DFDC9-F185-97D3-83C4-C075FD95D223}"/>
              </a:ext>
            </a:extLst>
          </p:cNvPr>
          <p:cNvSpPr/>
          <p:nvPr/>
        </p:nvSpPr>
        <p:spPr>
          <a:xfrm>
            <a:off x="4147127" y="3306618"/>
            <a:ext cx="526473" cy="2152073"/>
          </a:xfrm>
          <a:prstGeom prst="ellipse">
            <a:avLst/>
          </a:prstGeom>
          <a:noFill/>
          <a:ln w="25400">
            <a:solidFill>
              <a:srgbClr val="EB7923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460645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000"/>
                            </p:stCondLst>
                            <p:childTnLst>
                              <p:par>
                                <p:cTn id="13" presetID="22" presetClass="entr" presetSubtype="1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9F2A469-EFE3-2336-B518-CBCC74B2D1E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3F55D8-E8D9-2792-ABC4-E18004BC563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Limit Overselling Plants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2FD5E91-F0EC-1405-C819-91D8952953B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957243"/>
            <a:ext cx="4454236" cy="1462520"/>
          </a:xfrm>
        </p:spPr>
        <p:txBody>
          <a:bodyPr>
            <a:normAutofit/>
          </a:bodyPr>
          <a:lstStyle/>
          <a:p>
            <a:r>
              <a:rPr lang="en-US" dirty="0"/>
              <a:t>Flexible Inventory Handling</a:t>
            </a:r>
          </a:p>
          <a:p>
            <a:pPr lvl="1"/>
            <a:r>
              <a:rPr lang="en-US" dirty="0"/>
              <a:t>Specific Quantities</a:t>
            </a:r>
          </a:p>
          <a:p>
            <a:pPr lvl="1"/>
            <a:r>
              <a:rPr lang="en-US" dirty="0"/>
              <a:t>Avail, Not Avail.</a:t>
            </a:r>
          </a:p>
        </p:txBody>
      </p:sp>
      <p:sp>
        <p:nvSpPr>
          <p:cNvPr id="5" name="AutoShape 1">
            <a:extLst>
              <a:ext uri="{FF2B5EF4-FFF2-40B4-BE49-F238E27FC236}">
                <a16:creationId xmlns:a16="http://schemas.microsoft.com/office/drawing/2014/main" id="{CBBBAD01-9DD2-91B6-102E-968AFFB2DA80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152400" y="1524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" name="AutoShape 2">
            <a:extLst>
              <a:ext uri="{FF2B5EF4-FFF2-40B4-BE49-F238E27FC236}">
                <a16:creationId xmlns:a16="http://schemas.microsoft.com/office/drawing/2014/main" id="{74834CDB-1343-1C6A-F57A-B359D2541EEA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152400" y="1524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" name="AutoShape 3">
            <a:extLst>
              <a:ext uri="{FF2B5EF4-FFF2-40B4-BE49-F238E27FC236}">
                <a16:creationId xmlns:a16="http://schemas.microsoft.com/office/drawing/2014/main" id="{5A496431-CBE7-54D9-73EB-506B37C9A869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152400" y="1524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" name="AutoShape 4">
            <a:extLst>
              <a:ext uri="{FF2B5EF4-FFF2-40B4-BE49-F238E27FC236}">
                <a16:creationId xmlns:a16="http://schemas.microsoft.com/office/drawing/2014/main" id="{E9332DE9-EBA1-CF1B-8E04-63F76797B0A2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152400" y="1524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9" name="AutoShape 5">
            <a:extLst>
              <a:ext uri="{FF2B5EF4-FFF2-40B4-BE49-F238E27FC236}">
                <a16:creationId xmlns:a16="http://schemas.microsoft.com/office/drawing/2014/main" id="{C0C7043A-6EF8-9D3A-E989-CED0C2C8796D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152400" y="1524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" name="AutoShape 6">
            <a:extLst>
              <a:ext uri="{FF2B5EF4-FFF2-40B4-BE49-F238E27FC236}">
                <a16:creationId xmlns:a16="http://schemas.microsoft.com/office/drawing/2014/main" id="{8CA413A3-0DB4-8F21-2AA9-B7E29F206118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152400" y="1524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" name="AutoShape 7">
            <a:extLst>
              <a:ext uri="{FF2B5EF4-FFF2-40B4-BE49-F238E27FC236}">
                <a16:creationId xmlns:a16="http://schemas.microsoft.com/office/drawing/2014/main" id="{ABD5D662-BBBC-C006-BB3D-F808BD0374AE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152400" y="1524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28" name="Picture 27" descr="A screenshot of a computer&#10;&#10;AI-generated content may be incorrect.">
            <a:extLst>
              <a:ext uri="{FF2B5EF4-FFF2-40B4-BE49-F238E27FC236}">
                <a16:creationId xmlns:a16="http://schemas.microsoft.com/office/drawing/2014/main" id="{6B9E13B2-47E0-1FC6-BBFA-3096A65AA8C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97764" y="2068945"/>
            <a:ext cx="6654800" cy="1016000"/>
          </a:xfrm>
          <a:prstGeom prst="rect">
            <a:avLst/>
          </a:prstGeom>
        </p:spPr>
      </p:pic>
      <p:pic>
        <p:nvPicPr>
          <p:cNvPr id="30" name="Picture 29" descr="A screenshot of a website&#10;&#10;AI-generated content may be incorrect.">
            <a:extLst>
              <a:ext uri="{FF2B5EF4-FFF2-40B4-BE49-F238E27FC236}">
                <a16:creationId xmlns:a16="http://schemas.microsoft.com/office/drawing/2014/main" id="{9C48BA7C-51BF-EB9E-2AA4-37465A9C69D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68187" y="3326822"/>
            <a:ext cx="7772400" cy="2922567"/>
          </a:xfrm>
          <a:prstGeom prst="rect">
            <a:avLst/>
          </a:prstGeom>
        </p:spPr>
      </p:pic>
      <p:sp>
        <p:nvSpPr>
          <p:cNvPr id="31" name="Oval 30">
            <a:extLst>
              <a:ext uri="{FF2B5EF4-FFF2-40B4-BE49-F238E27FC236}">
                <a16:creationId xmlns:a16="http://schemas.microsoft.com/office/drawing/2014/main" id="{D9641B50-39D4-FD64-C965-776DEAF31FD7}"/>
              </a:ext>
            </a:extLst>
          </p:cNvPr>
          <p:cNvSpPr/>
          <p:nvPr/>
        </p:nvSpPr>
        <p:spPr>
          <a:xfrm>
            <a:off x="6173066" y="3268164"/>
            <a:ext cx="892752" cy="2998189"/>
          </a:xfrm>
          <a:prstGeom prst="ellipse">
            <a:avLst/>
          </a:prstGeom>
          <a:noFill/>
          <a:ln w="25400">
            <a:solidFill>
              <a:srgbClr val="EB7923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Oval 3">
            <a:extLst>
              <a:ext uri="{FF2B5EF4-FFF2-40B4-BE49-F238E27FC236}">
                <a16:creationId xmlns:a16="http://schemas.microsoft.com/office/drawing/2014/main" id="{8A7D3F13-435E-B5E1-60BC-BE86AD0A97F0}"/>
              </a:ext>
            </a:extLst>
          </p:cNvPr>
          <p:cNvSpPr/>
          <p:nvPr/>
        </p:nvSpPr>
        <p:spPr>
          <a:xfrm rot="16200000">
            <a:off x="5673189" y="1925908"/>
            <a:ext cx="475960" cy="1664620"/>
          </a:xfrm>
          <a:prstGeom prst="ellipse">
            <a:avLst/>
          </a:prstGeom>
          <a:noFill/>
          <a:ln w="25400">
            <a:solidFill>
              <a:srgbClr val="EB7923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734843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after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9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3500"/>
                            </p:stCondLst>
                            <p:childTnLst>
                              <p:par>
                                <p:cTn id="13" presetID="22" presetClass="entr" presetSubtype="1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" grpId="0" animBg="1"/>
      <p:bldP spid="4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2E35DFD-762F-6D68-64DC-932C7433061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C35C516-D6CC-3903-07D4-F331013E254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61667"/>
            <a:ext cx="10515600" cy="1325563"/>
          </a:xfrm>
        </p:spPr>
        <p:txBody>
          <a:bodyPr/>
          <a:lstStyle/>
          <a:p>
            <a:r>
              <a:rPr lang="en-US" dirty="0"/>
              <a:t>Limit Overselling Plants</a:t>
            </a:r>
          </a:p>
        </p:txBody>
      </p:sp>
      <p:sp>
        <p:nvSpPr>
          <p:cNvPr id="5" name="AutoShape 1">
            <a:extLst>
              <a:ext uri="{FF2B5EF4-FFF2-40B4-BE49-F238E27FC236}">
                <a16:creationId xmlns:a16="http://schemas.microsoft.com/office/drawing/2014/main" id="{4E36FBCA-F38F-781C-2BEC-D1DE1C90C6C5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1630215" y="549557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" name="AutoShape 2">
            <a:extLst>
              <a:ext uri="{FF2B5EF4-FFF2-40B4-BE49-F238E27FC236}">
                <a16:creationId xmlns:a16="http://schemas.microsoft.com/office/drawing/2014/main" id="{9E8FED3F-7741-E93C-A18C-2180C5C2FCCE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1630215" y="549557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" name="AutoShape 3">
            <a:extLst>
              <a:ext uri="{FF2B5EF4-FFF2-40B4-BE49-F238E27FC236}">
                <a16:creationId xmlns:a16="http://schemas.microsoft.com/office/drawing/2014/main" id="{E6DD80A0-F9AE-1E53-03F3-2BE66CEA4D3B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1630215" y="549557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" name="AutoShape 4">
            <a:extLst>
              <a:ext uri="{FF2B5EF4-FFF2-40B4-BE49-F238E27FC236}">
                <a16:creationId xmlns:a16="http://schemas.microsoft.com/office/drawing/2014/main" id="{66822F3F-DF6F-E25A-B3D4-EF7184379F37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1630215" y="549557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9" name="AutoShape 5">
            <a:extLst>
              <a:ext uri="{FF2B5EF4-FFF2-40B4-BE49-F238E27FC236}">
                <a16:creationId xmlns:a16="http://schemas.microsoft.com/office/drawing/2014/main" id="{5DBFDA28-77D0-F349-F11B-B6D1B5FAA773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1630215" y="549557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" name="AutoShape 6">
            <a:extLst>
              <a:ext uri="{FF2B5EF4-FFF2-40B4-BE49-F238E27FC236}">
                <a16:creationId xmlns:a16="http://schemas.microsoft.com/office/drawing/2014/main" id="{2B3E7D92-BF31-FEC1-130C-9F8DDD61C592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1630215" y="549557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" name="AutoShape 7">
            <a:extLst>
              <a:ext uri="{FF2B5EF4-FFF2-40B4-BE49-F238E27FC236}">
                <a16:creationId xmlns:a16="http://schemas.microsoft.com/office/drawing/2014/main" id="{2B688DA1-A259-00CC-7372-C8E64F9A0AC4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1630215" y="549557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30" name="Picture 29" descr="A screenshot of a website&#10;&#10;AI-generated content may be incorrect.">
            <a:extLst>
              <a:ext uri="{FF2B5EF4-FFF2-40B4-BE49-F238E27FC236}">
                <a16:creationId xmlns:a16="http://schemas.microsoft.com/office/drawing/2014/main" id="{5E1D76B3-23D1-8899-527E-3D279D9FC47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18105" y="3723979"/>
            <a:ext cx="7772400" cy="2922567"/>
          </a:xfrm>
          <a:prstGeom prst="rect">
            <a:avLst/>
          </a:prstGeom>
        </p:spPr>
      </p:pic>
      <p:sp>
        <p:nvSpPr>
          <p:cNvPr id="31" name="Oval 30">
            <a:extLst>
              <a:ext uri="{FF2B5EF4-FFF2-40B4-BE49-F238E27FC236}">
                <a16:creationId xmlns:a16="http://schemas.microsoft.com/office/drawing/2014/main" id="{ECD17679-BEB7-91F4-3E44-379FD58B817B}"/>
              </a:ext>
            </a:extLst>
          </p:cNvPr>
          <p:cNvSpPr/>
          <p:nvPr/>
        </p:nvSpPr>
        <p:spPr>
          <a:xfrm>
            <a:off x="7833697" y="4810270"/>
            <a:ext cx="654521" cy="618837"/>
          </a:xfrm>
          <a:prstGeom prst="ellipse">
            <a:avLst/>
          </a:prstGeom>
          <a:noFill/>
          <a:ln w="25400">
            <a:solidFill>
              <a:srgbClr val="EB7923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3" name="Picture 12" descr="A screenshot of a number&#10;&#10;AI-generated content may be incorrect.">
            <a:extLst>
              <a:ext uri="{FF2B5EF4-FFF2-40B4-BE49-F238E27FC236}">
                <a16:creationId xmlns:a16="http://schemas.microsoft.com/office/drawing/2014/main" id="{F86A3180-E887-7D64-0459-97758CC47C1D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2199"/>
          <a:stretch>
            <a:fillRect/>
          </a:stretch>
        </p:blipFill>
        <p:spPr>
          <a:xfrm>
            <a:off x="3352169" y="1259312"/>
            <a:ext cx="7704272" cy="2136504"/>
          </a:xfrm>
          <a:prstGeom prst="rect">
            <a:avLst/>
          </a:prstGeom>
        </p:spPr>
      </p:pic>
      <p:sp>
        <p:nvSpPr>
          <p:cNvPr id="14" name="Oval 13">
            <a:extLst>
              <a:ext uri="{FF2B5EF4-FFF2-40B4-BE49-F238E27FC236}">
                <a16:creationId xmlns:a16="http://schemas.microsoft.com/office/drawing/2014/main" id="{6F73EB26-AC54-29C4-4BD5-37CA4863F279}"/>
              </a:ext>
            </a:extLst>
          </p:cNvPr>
          <p:cNvSpPr/>
          <p:nvPr/>
        </p:nvSpPr>
        <p:spPr>
          <a:xfrm>
            <a:off x="7953763" y="2314093"/>
            <a:ext cx="534455" cy="392162"/>
          </a:xfrm>
          <a:prstGeom prst="ellipse">
            <a:avLst/>
          </a:prstGeom>
          <a:noFill/>
          <a:ln w="25400">
            <a:solidFill>
              <a:srgbClr val="EB7923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948240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1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" grpId="0" animBg="1"/>
      <p:bldP spid="14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greenhouse with rows of plants&#10;&#10;AI-generated content may be incorrect.">
            <a:extLst>
              <a:ext uri="{FF2B5EF4-FFF2-40B4-BE49-F238E27FC236}">
                <a16:creationId xmlns:a16="http://schemas.microsoft.com/office/drawing/2014/main" id="{5A7818E8-F523-E5A4-4547-80A8EC220426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15556"/>
          <a:stretch>
            <a:fillRect/>
          </a:stretch>
        </p:blipFill>
        <p:spPr>
          <a:xfrm>
            <a:off x="-913" y="0"/>
            <a:ext cx="12192913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766CA736-A695-4EEC-9D83-AE5C046A9C7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913" y="3635676"/>
            <a:ext cx="12192000" cy="1325563"/>
          </a:xfrm>
        </p:spPr>
        <p:txBody>
          <a:bodyPr>
            <a:normAutofit/>
          </a:bodyPr>
          <a:lstStyle/>
          <a:p>
            <a:pPr algn="ctr"/>
            <a:r>
              <a:rPr lang="en-US" sz="6000" b="1" dirty="0">
                <a:solidFill>
                  <a:schemeClr val="bg1"/>
                </a:solidFill>
              </a:rPr>
              <a:t>Automatic, Smart Plant Substitutions</a:t>
            </a:r>
          </a:p>
        </p:txBody>
      </p:sp>
    </p:spTree>
    <p:extLst>
      <p:ext uri="{BB962C8B-B14F-4D97-AF65-F5344CB8AC3E}">
        <p14:creationId xmlns:p14="http://schemas.microsoft.com/office/powerpoint/2010/main" val="165074090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 descr="A screenshot of a website&#10;&#10;AI-generated content may be incorrect.">
            <a:extLst>
              <a:ext uri="{FF2B5EF4-FFF2-40B4-BE49-F238E27FC236}">
                <a16:creationId xmlns:a16="http://schemas.microsoft.com/office/drawing/2014/main" id="{0D2C9B11-811A-A985-6B83-BA53726616A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8668" y="-48087"/>
            <a:ext cx="12173332" cy="6954174"/>
          </a:xfrm>
        </p:spPr>
      </p:pic>
      <p:sp>
        <p:nvSpPr>
          <p:cNvPr id="10" name="Oval 9">
            <a:extLst>
              <a:ext uri="{FF2B5EF4-FFF2-40B4-BE49-F238E27FC236}">
                <a16:creationId xmlns:a16="http://schemas.microsoft.com/office/drawing/2014/main" id="{7DF60E05-95C9-FE78-837D-36F1EC4ED9B8}"/>
              </a:ext>
            </a:extLst>
          </p:cNvPr>
          <p:cNvSpPr/>
          <p:nvPr/>
        </p:nvSpPr>
        <p:spPr>
          <a:xfrm>
            <a:off x="10359341" y="4953965"/>
            <a:ext cx="1527859" cy="1099595"/>
          </a:xfrm>
          <a:prstGeom prst="ellipse">
            <a:avLst/>
          </a:prstGeom>
          <a:noFill/>
          <a:ln w="38100">
            <a:solidFill>
              <a:srgbClr val="EB7923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638582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529CE73-DA45-E663-AF73-F46FB70E95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9919" y="365125"/>
            <a:ext cx="4815068" cy="2343351"/>
          </a:xfrm>
        </p:spPr>
        <p:txBody>
          <a:bodyPr>
            <a:normAutofit/>
          </a:bodyPr>
          <a:lstStyle/>
          <a:p>
            <a:r>
              <a:rPr lang="en-US" dirty="0"/>
              <a:t>First Selection Level:</a:t>
            </a:r>
            <a:br>
              <a:rPr lang="en-US" dirty="0"/>
            </a:br>
            <a:r>
              <a:rPr lang="en-US" dirty="0"/>
              <a:t>Genus + Species</a:t>
            </a:r>
          </a:p>
        </p:txBody>
      </p:sp>
      <p:pic>
        <p:nvPicPr>
          <p:cNvPr id="5" name="Picture 4" descr="A screenshot of a website&#10;&#10;AI-generated content may be incorrect.">
            <a:extLst>
              <a:ext uri="{FF2B5EF4-FFF2-40B4-BE49-F238E27FC236}">
                <a16:creationId xmlns:a16="http://schemas.microsoft.com/office/drawing/2014/main" id="{2E49CBD5-6EEC-FFFC-9B75-DDAD63380DF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59151" y="0"/>
            <a:ext cx="6728604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76305473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D6852D6-F9FA-8081-C6C4-316A8148A57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29B10B-9A35-AE78-8DA0-36C9ACC0F80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9919" y="365125"/>
            <a:ext cx="3877519" cy="2343351"/>
          </a:xfrm>
        </p:spPr>
        <p:txBody>
          <a:bodyPr>
            <a:normAutofit/>
          </a:bodyPr>
          <a:lstStyle/>
          <a:p>
            <a:r>
              <a:rPr lang="en-US" dirty="0"/>
              <a:t>2nd Selection Level: Genus</a:t>
            </a:r>
          </a:p>
        </p:txBody>
      </p:sp>
      <p:pic>
        <p:nvPicPr>
          <p:cNvPr id="4" name="Picture 3" descr="A screenshot of a website&#10;&#10;AI-generated content may be incorrect.">
            <a:extLst>
              <a:ext uri="{FF2B5EF4-FFF2-40B4-BE49-F238E27FC236}">
                <a16:creationId xmlns:a16="http://schemas.microsoft.com/office/drawing/2014/main" id="{C6E06DE5-FD52-4133-212B-186653F93E9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54249" y="0"/>
            <a:ext cx="8215150" cy="67711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06553763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2B444C7-A8F0-6DDE-6C8F-125440438EB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Content Placeholder 5" descr="A screenshot of a website&#10;&#10;AI-generated content may be incorrect.">
            <a:extLst>
              <a:ext uri="{FF2B5EF4-FFF2-40B4-BE49-F238E27FC236}">
                <a16:creationId xmlns:a16="http://schemas.microsoft.com/office/drawing/2014/main" id="{8E848849-4EE4-0D81-D40B-F22F516913F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978644" y="116165"/>
            <a:ext cx="6993437" cy="6741835"/>
          </a:xfrm>
        </p:spPr>
      </p:pic>
      <p:sp>
        <p:nvSpPr>
          <p:cNvPr id="9" name="Title 1">
            <a:extLst>
              <a:ext uri="{FF2B5EF4-FFF2-40B4-BE49-F238E27FC236}">
                <a16:creationId xmlns:a16="http://schemas.microsoft.com/office/drawing/2014/main" id="{6925174D-243F-BE16-945C-3173A85A485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9919" y="365125"/>
            <a:ext cx="4490977" cy="2343351"/>
          </a:xfrm>
        </p:spPr>
        <p:txBody>
          <a:bodyPr>
            <a:normAutofit fontScale="90000"/>
          </a:bodyPr>
          <a:lstStyle/>
          <a:p>
            <a:r>
              <a:rPr lang="en-US" dirty="0"/>
              <a:t>Manual Override:</a:t>
            </a:r>
            <a:br>
              <a:rPr lang="en-US" dirty="0"/>
            </a:br>
            <a:r>
              <a:rPr lang="en-US" dirty="0"/>
              <a:t>Select One or More Specific Plants</a:t>
            </a:r>
          </a:p>
        </p:txBody>
      </p:sp>
    </p:spTree>
    <p:extLst>
      <p:ext uri="{BB962C8B-B14F-4D97-AF65-F5344CB8AC3E}">
        <p14:creationId xmlns:p14="http://schemas.microsoft.com/office/powerpoint/2010/main" val="2997972625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B9E95DC5-B713-F325-0034-1CA010121C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9486" y="1931411"/>
            <a:ext cx="10515600" cy="3444153"/>
          </a:xfrm>
        </p:spPr>
        <p:txBody>
          <a:bodyPr>
            <a:normAutofit fontScale="90000"/>
          </a:bodyPr>
          <a:lstStyle/>
          <a:p>
            <a:pPr algn="ctr"/>
            <a:r>
              <a:rPr lang="en-US" dirty="0"/>
              <a:t>Sending inventory updates;</a:t>
            </a:r>
            <a:br>
              <a:rPr lang="en-US" sz="7200" dirty="0"/>
            </a:br>
            <a:r>
              <a:rPr lang="en-US" sz="7300" dirty="0"/>
              <a:t>Providing Customer Specific Price Lists</a:t>
            </a:r>
            <a:br>
              <a:rPr lang="en-US" sz="7200" dirty="0"/>
            </a:b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9707214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0FB9C81A-4D25-9389-AB62-7E41033F731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8344" y="365125"/>
            <a:ext cx="5180031" cy="1325563"/>
          </a:xfrm>
        </p:spPr>
        <p:txBody>
          <a:bodyPr>
            <a:normAutofit/>
          </a:bodyPr>
          <a:lstStyle/>
          <a:p>
            <a:r>
              <a:rPr lang="en-US" dirty="0"/>
              <a:t>Automatic, Customer-Specific Pricing</a:t>
            </a:r>
          </a:p>
        </p:txBody>
      </p:sp>
      <p:pic>
        <p:nvPicPr>
          <p:cNvPr id="7" name="Content Placeholder 6" descr="A screenshot of a website&#10;&#10;AI-generated content may be incorrect.">
            <a:extLst>
              <a:ext uri="{FF2B5EF4-FFF2-40B4-BE49-F238E27FC236}">
                <a16:creationId xmlns:a16="http://schemas.microsoft.com/office/drawing/2014/main" id="{D8217FF2-B210-BDD4-85B8-7CEBFC68A93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5388375" y="220486"/>
            <a:ext cx="6595281" cy="6637514"/>
          </a:xfrm>
        </p:spPr>
      </p:pic>
      <p:pic>
        <p:nvPicPr>
          <p:cNvPr id="9" name="Picture 8" descr="A screenshot of a website&#10;&#10;AI-generated content may be incorrect.">
            <a:extLst>
              <a:ext uri="{FF2B5EF4-FFF2-40B4-BE49-F238E27FC236}">
                <a16:creationId xmlns:a16="http://schemas.microsoft.com/office/drawing/2014/main" id="{3E03501B-C6C9-CF04-D372-7DBB6839E9F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62645" y="2540577"/>
            <a:ext cx="7137400" cy="2146300"/>
          </a:xfrm>
          <a:prstGeom prst="rect">
            <a:avLst/>
          </a:prstGeom>
          <a:ln>
            <a:solidFill>
              <a:srgbClr val="EB7923"/>
            </a:solidFill>
          </a:ln>
        </p:spPr>
      </p:pic>
      <p:sp>
        <p:nvSpPr>
          <p:cNvPr id="2" name="Oval 1">
            <a:extLst>
              <a:ext uri="{FF2B5EF4-FFF2-40B4-BE49-F238E27FC236}">
                <a16:creationId xmlns:a16="http://schemas.microsoft.com/office/drawing/2014/main" id="{FC3C4AA4-00ED-C417-0078-87E0294530A1}"/>
              </a:ext>
            </a:extLst>
          </p:cNvPr>
          <p:cNvSpPr/>
          <p:nvPr/>
        </p:nvSpPr>
        <p:spPr>
          <a:xfrm>
            <a:off x="5289631" y="110243"/>
            <a:ext cx="4398380" cy="1099595"/>
          </a:xfrm>
          <a:prstGeom prst="ellipse">
            <a:avLst/>
          </a:prstGeom>
          <a:noFill/>
          <a:ln w="38100">
            <a:solidFill>
              <a:srgbClr val="EB7923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251145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500"/>
                            </p:stCondLst>
                            <p:childTnLst>
                              <p:par>
                                <p:cTn id="9" presetID="9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D471C02-44A6-1576-A50E-0BC5487CB43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-254644"/>
            <a:ext cx="10515600" cy="1366598"/>
          </a:xfrm>
        </p:spPr>
        <p:txBody>
          <a:bodyPr/>
          <a:lstStyle/>
          <a:p>
            <a:r>
              <a:rPr lang="en-US" dirty="0"/>
              <a:t>Standard Wholesale Pricing</a:t>
            </a:r>
          </a:p>
        </p:txBody>
      </p:sp>
      <p:pic>
        <p:nvPicPr>
          <p:cNvPr id="5" name="Picture 4" descr="A screenshot of a computer&#10;&#10;AI-generated content may be incorrect.">
            <a:extLst>
              <a:ext uri="{FF2B5EF4-FFF2-40B4-BE49-F238E27FC236}">
                <a16:creationId xmlns:a16="http://schemas.microsoft.com/office/drawing/2014/main" id="{5F6E6492-C8C0-0552-7979-EF731690283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183" y="743040"/>
            <a:ext cx="12073634" cy="3080128"/>
          </a:xfrm>
          <a:prstGeom prst="rect">
            <a:avLst/>
          </a:prstGeom>
        </p:spPr>
      </p:pic>
      <p:sp>
        <p:nvSpPr>
          <p:cNvPr id="6" name="Title 1">
            <a:extLst>
              <a:ext uri="{FF2B5EF4-FFF2-40B4-BE49-F238E27FC236}">
                <a16:creationId xmlns:a16="http://schemas.microsoft.com/office/drawing/2014/main" id="{58A159D9-5D0E-4A2B-0CC6-E164732B9514}"/>
              </a:ext>
            </a:extLst>
          </p:cNvPr>
          <p:cNvSpPr txBox="1">
            <a:spLocks/>
          </p:cNvSpPr>
          <p:nvPr/>
        </p:nvSpPr>
        <p:spPr>
          <a:xfrm>
            <a:off x="159155" y="4573758"/>
            <a:ext cx="5936845" cy="10224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25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rgbClr val="253976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/>
              <a:t>Customer-Specific, Calculated Pricing</a:t>
            </a:r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85183258-9DEE-D43F-7E4B-9E84364EB53E}"/>
              </a:ext>
            </a:extLst>
          </p:cNvPr>
          <p:cNvSpPr/>
          <p:nvPr/>
        </p:nvSpPr>
        <p:spPr>
          <a:xfrm rot="16200000">
            <a:off x="3628178" y="2181337"/>
            <a:ext cx="2107572" cy="1469986"/>
          </a:xfrm>
          <a:prstGeom prst="ellipse">
            <a:avLst/>
          </a:prstGeom>
          <a:noFill/>
          <a:ln w="38100">
            <a:solidFill>
              <a:srgbClr val="EB7923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9" name="Picture 8" descr="A screenshot of a website&#10;&#10;AI-generated content may be incorrect.">
            <a:extLst>
              <a:ext uri="{FF2B5EF4-FFF2-40B4-BE49-F238E27FC236}">
                <a16:creationId xmlns:a16="http://schemas.microsoft.com/office/drawing/2014/main" id="{98A06260-037D-91A7-3C3C-9F7F0FDECD4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81964" y="3970117"/>
            <a:ext cx="7302500" cy="2781300"/>
          </a:xfrm>
          <a:prstGeom prst="rect">
            <a:avLst/>
          </a:prstGeom>
        </p:spPr>
      </p:pic>
      <p:sp>
        <p:nvSpPr>
          <p:cNvPr id="10" name="Oval 9">
            <a:extLst>
              <a:ext uri="{FF2B5EF4-FFF2-40B4-BE49-F238E27FC236}">
                <a16:creationId xmlns:a16="http://schemas.microsoft.com/office/drawing/2014/main" id="{9483709C-F7D7-B02D-457C-B7360889ACBA}"/>
              </a:ext>
            </a:extLst>
          </p:cNvPr>
          <p:cNvSpPr/>
          <p:nvPr/>
        </p:nvSpPr>
        <p:spPr>
          <a:xfrm rot="16200000">
            <a:off x="7729796" y="4301755"/>
            <a:ext cx="2427161" cy="1469986"/>
          </a:xfrm>
          <a:prstGeom prst="ellipse">
            <a:avLst/>
          </a:prstGeom>
          <a:noFill/>
          <a:ln w="38100">
            <a:solidFill>
              <a:srgbClr val="EB7923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99070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500"/>
                            </p:stCondLst>
                            <p:childTnLst>
                              <p:par>
                                <p:cTn id="9" presetID="9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10" grpId="0" animBg="1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A5DCBE6-2D04-82A8-1760-B45C389A4CA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23E15732-60AE-B185-FDBE-6425897EBC4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9228" y="277792"/>
            <a:ext cx="5666772" cy="1622017"/>
          </a:xfrm>
        </p:spPr>
        <p:txBody>
          <a:bodyPr>
            <a:normAutofit fontScale="90000"/>
          </a:bodyPr>
          <a:lstStyle/>
          <a:p>
            <a:r>
              <a:rPr lang="en-US" dirty="0"/>
              <a:t>Providing Plant Marketing Images</a:t>
            </a:r>
          </a:p>
        </p:txBody>
      </p:sp>
      <p:pic>
        <p:nvPicPr>
          <p:cNvPr id="3" name="Picture 2" descr="A screenshot of a website&#10;&#10;AI-generated content may be incorrect.">
            <a:extLst>
              <a:ext uri="{FF2B5EF4-FFF2-40B4-BE49-F238E27FC236}">
                <a16:creationId xmlns:a16="http://schemas.microsoft.com/office/drawing/2014/main" id="{3E481653-5944-695C-AED7-A1E155F9BCD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69826" y="0"/>
            <a:ext cx="5022174" cy="6858000"/>
          </a:xfrm>
          <a:prstGeom prst="rect">
            <a:avLst/>
          </a:prstGeom>
        </p:spPr>
      </p:pic>
      <p:pic>
        <p:nvPicPr>
          <p:cNvPr id="7" name="Picture 6" descr="A close-up of a flower&#10;&#10;AI-generated content may be incorrect.">
            <a:extLst>
              <a:ext uri="{FF2B5EF4-FFF2-40B4-BE49-F238E27FC236}">
                <a16:creationId xmlns:a16="http://schemas.microsoft.com/office/drawing/2014/main" id="{2D465D62-A752-8E05-40B1-4E3197C77DA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9228" y="2313246"/>
            <a:ext cx="7772400" cy="3178756"/>
          </a:xfrm>
          <a:prstGeom prst="rect">
            <a:avLst/>
          </a:prstGeom>
          <a:ln w="19050">
            <a:solidFill>
              <a:schemeClr val="tx2"/>
            </a:solidFill>
          </a:ln>
        </p:spPr>
      </p:pic>
      <p:cxnSp>
        <p:nvCxnSpPr>
          <p:cNvPr id="9" name="Curved Connector 8">
            <a:extLst>
              <a:ext uri="{FF2B5EF4-FFF2-40B4-BE49-F238E27FC236}">
                <a16:creationId xmlns:a16="http://schemas.microsoft.com/office/drawing/2014/main" id="{BB360A7F-ED53-B031-D11D-1F37DEEE34F3}"/>
              </a:ext>
            </a:extLst>
          </p:cNvPr>
          <p:cNvCxnSpPr>
            <a:cxnSpLocks/>
          </p:cNvCxnSpPr>
          <p:nvPr/>
        </p:nvCxnSpPr>
        <p:spPr>
          <a:xfrm rot="10800000">
            <a:off x="4679577" y="4500283"/>
            <a:ext cx="2606793" cy="1457885"/>
          </a:xfrm>
          <a:prstGeom prst="curvedConnector3">
            <a:avLst/>
          </a:prstGeom>
          <a:ln w="22225">
            <a:solidFill>
              <a:srgbClr val="FFC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9994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500"/>
                            </p:stCondLst>
                            <p:childTnLst>
                              <p:par>
                                <p:cTn id="9" presetID="9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close-up of a hand holding a child&#10;&#10;AI-generated content may be incorrect.">
            <a:extLst>
              <a:ext uri="{FF2B5EF4-FFF2-40B4-BE49-F238E27FC236}">
                <a16:creationId xmlns:a16="http://schemas.microsoft.com/office/drawing/2014/main" id="{2117A27B-402C-658F-8331-32A824C9070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6065"/>
            <a:ext cx="12202804" cy="6851935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A5A1BC5-5D45-11D4-0261-73C66AB1B1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7200" dirty="0">
                <a:solidFill>
                  <a:schemeClr val="tx1"/>
                </a:solidFill>
              </a:rPr>
              <a:t>Handholding New Buyers</a:t>
            </a:r>
          </a:p>
        </p:txBody>
      </p:sp>
    </p:spTree>
    <p:extLst>
      <p:ext uri="{BB962C8B-B14F-4D97-AF65-F5344CB8AC3E}">
        <p14:creationId xmlns:p14="http://schemas.microsoft.com/office/powerpoint/2010/main" val="3211893532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0A0BBB3-45C7-5169-58A4-E0BBD304E28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57600" y="348865"/>
            <a:ext cx="7758020" cy="877729"/>
          </a:xfrm>
        </p:spPr>
        <p:txBody>
          <a:bodyPr anchor="ctr">
            <a:normAutofit/>
          </a:bodyPr>
          <a:lstStyle/>
          <a:p>
            <a:r>
              <a:rPr lang="en-US" sz="3700" dirty="0">
                <a:solidFill>
                  <a:srgbClr val="FFFFFF"/>
                </a:solidFill>
              </a:rPr>
              <a:t>A Win-Win for You and Your Customers</a:t>
            </a:r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20661150-B386-946A-ACD0-C9939B84EA5D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644056" y="2112579"/>
          <a:ext cx="10927829" cy="419280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22" name="Rounded Rectangle 21">
            <a:extLst>
              <a:ext uri="{FF2B5EF4-FFF2-40B4-BE49-F238E27FC236}">
                <a16:creationId xmlns:a16="http://schemas.microsoft.com/office/drawing/2014/main" id="{4AC6C67E-E29B-C253-9ABC-7D84D446626C}"/>
              </a:ext>
            </a:extLst>
          </p:cNvPr>
          <p:cNvSpPr/>
          <p:nvPr/>
        </p:nvSpPr>
        <p:spPr>
          <a:xfrm>
            <a:off x="109334" y="213869"/>
            <a:ext cx="3371285" cy="1091381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23" name="Group 22">
            <a:extLst>
              <a:ext uri="{FF2B5EF4-FFF2-40B4-BE49-F238E27FC236}">
                <a16:creationId xmlns:a16="http://schemas.microsoft.com/office/drawing/2014/main" id="{0EFB7F5C-EAE5-F8C5-F935-03362D57C861}"/>
              </a:ext>
            </a:extLst>
          </p:cNvPr>
          <p:cNvGrpSpPr/>
          <p:nvPr/>
        </p:nvGrpSpPr>
        <p:grpSpPr>
          <a:xfrm>
            <a:off x="236657" y="358915"/>
            <a:ext cx="2948983" cy="825715"/>
            <a:chOff x="620115" y="1762727"/>
            <a:chExt cx="2948983" cy="825715"/>
          </a:xfrm>
        </p:grpSpPr>
        <p:sp>
          <p:nvSpPr>
            <p:cNvPr id="17" name="Oval 16">
              <a:extLst>
                <a:ext uri="{FF2B5EF4-FFF2-40B4-BE49-F238E27FC236}">
                  <a16:creationId xmlns:a16="http://schemas.microsoft.com/office/drawing/2014/main" id="{01BACBDF-FB98-98E4-0C43-2C31749A9682}"/>
                </a:ext>
              </a:extLst>
            </p:cNvPr>
            <p:cNvSpPr/>
            <p:nvPr/>
          </p:nvSpPr>
          <p:spPr>
            <a:xfrm>
              <a:off x="620115" y="1762727"/>
              <a:ext cx="825715" cy="825715"/>
            </a:xfrm>
            <a:prstGeom prst="ellipse">
              <a:avLst/>
            </a:prstGeom>
          </p:spPr>
          <p:style>
            <a:lnRef idx="0">
              <a:schemeClr val="lt2">
                <a:alpha val="0"/>
                <a:hueOff val="0"/>
                <a:satOff val="0"/>
                <a:lumOff val="0"/>
                <a:alphaOff val="0"/>
              </a:schemeClr>
            </a:lnRef>
            <a:fillRef idx="1">
              <a:schemeClr val="dk2">
                <a:hueOff val="0"/>
                <a:satOff val="0"/>
                <a:lumOff val="0"/>
                <a:alphaOff val="0"/>
              </a:schemeClr>
            </a:fillRef>
            <a:effectRef idx="0">
              <a:schemeClr val="dk2">
                <a:hueOff val="0"/>
                <a:satOff val="0"/>
                <a:lumOff val="0"/>
                <a:alphaOff val="0"/>
              </a:schemeClr>
            </a:effectRef>
            <a:fontRef idx="minor"/>
          </p:style>
          <p:txBody>
            <a:bodyPr/>
            <a:lstStyle/>
            <a:p>
              <a:endParaRPr lang="en-US"/>
            </a:p>
          </p:txBody>
        </p:sp>
        <p:sp>
          <p:nvSpPr>
            <p:cNvPr id="18" name="Rectangle 17" descr="Report Add">
              <a:extLst>
                <a:ext uri="{FF2B5EF4-FFF2-40B4-BE49-F238E27FC236}">
                  <a16:creationId xmlns:a16="http://schemas.microsoft.com/office/drawing/2014/main" id="{EE51D266-AD5E-8070-A46F-F6EDF3C454F6}"/>
                </a:ext>
              </a:extLst>
            </p:cNvPr>
            <p:cNvSpPr/>
            <p:nvPr/>
          </p:nvSpPr>
          <p:spPr>
            <a:xfrm>
              <a:off x="793515" y="1936127"/>
              <a:ext cx="478914" cy="478914"/>
            </a:xfrm>
            <a:prstGeom prst="rect">
              <a:avLst/>
            </a:prstGeom>
            <a:blipFill>
              <a:blip r:embed="rId8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9"/>
                  </a:ext>
                </a:extLst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rgbClr r="0" g="0" b="0"/>
            </a:lnRef>
            <a:fillRef idx="1">
              <a:scrgbClr r="0" g="0" b="0"/>
            </a:fillRef>
            <a:effectRef idx="0">
              <a:schemeClr val="bg1"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/>
            <a:lstStyle/>
            <a:p>
              <a:endParaRPr lang="en-US"/>
            </a:p>
          </p:txBody>
        </p:sp>
        <p:grpSp>
          <p:nvGrpSpPr>
            <p:cNvPr id="19" name="Group 18">
              <a:extLst>
                <a:ext uri="{FF2B5EF4-FFF2-40B4-BE49-F238E27FC236}">
                  <a16:creationId xmlns:a16="http://schemas.microsoft.com/office/drawing/2014/main" id="{86A9C478-DE14-C6B5-26BA-12CFD1E86139}"/>
                </a:ext>
              </a:extLst>
            </p:cNvPr>
            <p:cNvGrpSpPr/>
            <p:nvPr/>
          </p:nvGrpSpPr>
          <p:grpSpPr>
            <a:xfrm>
              <a:off x="1622769" y="1762727"/>
              <a:ext cx="1946329" cy="825715"/>
              <a:chOff x="4356177" y="4704618"/>
              <a:chExt cx="1946329" cy="825715"/>
            </a:xfrm>
          </p:grpSpPr>
          <p:sp>
            <p:nvSpPr>
              <p:cNvPr id="20" name="Rectangle 19">
                <a:extLst>
                  <a:ext uri="{FF2B5EF4-FFF2-40B4-BE49-F238E27FC236}">
                    <a16:creationId xmlns:a16="http://schemas.microsoft.com/office/drawing/2014/main" id="{D86435F2-56CE-1F2D-B307-597DE0904D86}"/>
                  </a:ext>
                </a:extLst>
              </p:cNvPr>
              <p:cNvSpPr/>
              <p:nvPr/>
            </p:nvSpPr>
            <p:spPr>
              <a:xfrm>
                <a:off x="4356177" y="4704618"/>
                <a:ext cx="1946329" cy="825715"/>
              </a:xfrm>
              <a:prstGeom prst="rect">
                <a:avLst/>
              </a:prstGeom>
            </p:spPr>
            <p:style>
              <a:lnRef idx="0">
                <a:schemeClr val="dk2">
                  <a:alpha val="0"/>
                  <a:hueOff val="0"/>
                  <a:satOff val="0"/>
                  <a:lumOff val="0"/>
                  <a:alphaOff val="0"/>
                </a:schemeClr>
              </a:lnRef>
              <a:fillRef idx="0">
                <a:schemeClr val="dk2">
                  <a:alpha val="0"/>
                  <a:hueOff val="0"/>
                  <a:satOff val="0"/>
                  <a:lumOff val="0"/>
                  <a:alphaOff val="0"/>
                </a:schemeClr>
              </a:fillRef>
              <a:effectRef idx="0">
                <a:schemeClr val="dk2">
                  <a:alpha val="0"/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dk2">
                  <a:hueOff val="0"/>
                  <a:satOff val="0"/>
                  <a:lumOff val="0"/>
                  <a:alphaOff val="0"/>
                </a:schemeClr>
              </a:fontRef>
            </p:style>
            <p:txBody>
              <a:bodyPr/>
              <a:lstStyle/>
              <a:p>
                <a:endParaRPr lang="en-US"/>
              </a:p>
            </p:txBody>
          </p:sp>
          <p:sp>
            <p:nvSpPr>
              <p:cNvPr id="21" name="TextBox 20">
                <a:extLst>
                  <a:ext uri="{FF2B5EF4-FFF2-40B4-BE49-F238E27FC236}">
                    <a16:creationId xmlns:a16="http://schemas.microsoft.com/office/drawing/2014/main" id="{AF71E580-0E65-4F7A-9B66-EBFF9A286653}"/>
                  </a:ext>
                </a:extLst>
              </p:cNvPr>
              <p:cNvSpPr txBox="1"/>
              <p:nvPr/>
            </p:nvSpPr>
            <p:spPr>
              <a:xfrm>
                <a:off x="4356177" y="4704618"/>
                <a:ext cx="1946329" cy="825715"/>
              </a:xfrm>
              <a:prstGeom prst="rect">
                <a:avLst/>
              </a:prstGeom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dk2">
                  <a:hueOff val="0"/>
                  <a:satOff val="0"/>
                  <a:lumOff val="0"/>
                  <a:alphaOff val="0"/>
                </a:schemeClr>
              </a:fontRef>
            </p:style>
            <p:txBody>
              <a:bodyPr spcFirstLastPara="0" vert="horz" wrap="square" lIns="0" tIns="0" rIns="0" bIns="0" numCol="1" spcCol="1270" anchor="ctr" anchorCtr="0">
                <a:noAutofit/>
              </a:bodyPr>
              <a:lstStyle/>
              <a:p>
                <a:pPr marL="0" lvl="0" indent="0" algn="l" defTabSz="844550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  <a:buNone/>
                </a:pPr>
                <a:r>
                  <a:rPr lang="en-US" sz="2400" kern="1200" dirty="0"/>
                  <a:t>Recommended Orders</a:t>
                </a:r>
              </a:p>
            </p:txBody>
          </p:sp>
        </p:grpSp>
      </p:grpSp>
      <p:sp>
        <p:nvSpPr>
          <p:cNvPr id="24" name="TextBox 23">
            <a:extLst>
              <a:ext uri="{FF2B5EF4-FFF2-40B4-BE49-F238E27FC236}">
                <a16:creationId xmlns:a16="http://schemas.microsoft.com/office/drawing/2014/main" id="{2967C0B5-AC59-6FCD-8C9D-5D060285480B}"/>
              </a:ext>
            </a:extLst>
          </p:cNvPr>
          <p:cNvSpPr txBox="1"/>
          <p:nvPr/>
        </p:nvSpPr>
        <p:spPr>
          <a:xfrm>
            <a:off x="8907406" y="1664178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929099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 descr="Report Add">
            <a:extLst>
              <a:ext uri="{FF2B5EF4-FFF2-40B4-BE49-F238E27FC236}">
                <a16:creationId xmlns:a16="http://schemas.microsoft.com/office/drawing/2014/main" id="{BFEC3613-B344-32F9-9E38-9D4D52FA2A21}"/>
              </a:ext>
            </a:extLst>
          </p:cNvPr>
          <p:cNvSpPr/>
          <p:nvPr/>
        </p:nvSpPr>
        <p:spPr>
          <a:xfrm>
            <a:off x="869460" y="389755"/>
            <a:ext cx="706362" cy="706362"/>
          </a:xfrm>
          <a:prstGeom prst="rect">
            <a:avLst/>
          </a:prstGeom>
          <a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bg1"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/>
          <a:lstStyle/>
          <a:p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26A2F60B-8461-FAA2-EF65-25BD6D7CB895}"/>
              </a:ext>
            </a:extLst>
          </p:cNvPr>
          <p:cNvSpPr/>
          <p:nvPr/>
        </p:nvSpPr>
        <p:spPr>
          <a:xfrm>
            <a:off x="739301" y="1603380"/>
            <a:ext cx="1589062" cy="635625"/>
          </a:xfrm>
          <a:prstGeom prst="rect">
            <a:avLst/>
          </a:prstGeom>
        </p:spPr>
        <p:style>
          <a:lnRef idx="0">
            <a:schemeClr val="accent2">
              <a:alpha val="0"/>
              <a:hueOff val="0"/>
              <a:satOff val="0"/>
              <a:lumOff val="0"/>
              <a:alphaOff val="0"/>
            </a:schemeClr>
          </a:lnRef>
          <a:fillRef idx="0">
            <a:schemeClr val="accent2">
              <a:alpha val="0"/>
              <a:hueOff val="0"/>
              <a:satOff val="0"/>
              <a:lumOff val="0"/>
              <a:alphaOff val="0"/>
            </a:schemeClr>
          </a:fillRef>
          <a:effectRef idx="0">
            <a:schemeClr val="accent2">
              <a:alpha val="0"/>
              <a:hueOff val="0"/>
              <a:satOff val="0"/>
              <a:lumOff val="0"/>
              <a:alphaOff val="0"/>
            </a:schemeClr>
          </a:effectRef>
          <a:fontRef idx="minor">
            <a:schemeClr val="accent2">
              <a:hueOff val="0"/>
              <a:satOff val="0"/>
              <a:lumOff val="0"/>
              <a:alphaOff val="0"/>
            </a:schemeClr>
          </a:fontRef>
        </p:style>
        <p:txBody>
          <a:bodyPr/>
          <a:lstStyle/>
          <a:p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96EA0C77-E3F8-4B8F-1DF5-AE9BBB9BBA0B}"/>
              </a:ext>
            </a:extLst>
          </p:cNvPr>
          <p:cNvSpPr/>
          <p:nvPr/>
        </p:nvSpPr>
        <p:spPr>
          <a:xfrm>
            <a:off x="277056" y="4920724"/>
            <a:ext cx="2370489" cy="720000"/>
          </a:xfrm>
          <a:prstGeom prst="rect">
            <a:avLst/>
          </a:prstGeom>
        </p:spPr>
        <p:style>
          <a:lnRef idx="0">
            <a:schemeClr val="accent2">
              <a:alpha val="0"/>
              <a:hueOff val="0"/>
              <a:satOff val="0"/>
              <a:lumOff val="0"/>
              <a:alphaOff val="0"/>
            </a:schemeClr>
          </a:lnRef>
          <a:fillRef idx="0">
            <a:schemeClr val="accent2">
              <a:alpha val="0"/>
              <a:hueOff val="0"/>
              <a:satOff val="0"/>
              <a:lumOff val="0"/>
              <a:alphaOff val="0"/>
            </a:schemeClr>
          </a:fillRef>
          <a:effectRef idx="0">
            <a:schemeClr val="accent2">
              <a:alpha val="0"/>
              <a:hueOff val="0"/>
              <a:satOff val="0"/>
              <a:lumOff val="0"/>
              <a:alphaOff val="0"/>
            </a:schemeClr>
          </a:effectRef>
          <a:fontRef idx="minor">
            <a:schemeClr val="accent2">
              <a:hueOff val="0"/>
              <a:satOff val="0"/>
              <a:lumOff val="0"/>
              <a:alphaOff val="0"/>
            </a:schemeClr>
          </a:fontRef>
        </p:style>
        <p:txBody>
          <a:bodyPr/>
          <a:lstStyle/>
          <a:p>
            <a:endParaRPr lang="en-US"/>
          </a:p>
        </p:txBody>
      </p:sp>
      <p:grpSp>
        <p:nvGrpSpPr>
          <p:cNvPr id="14" name="Group 13">
            <a:extLst>
              <a:ext uri="{FF2B5EF4-FFF2-40B4-BE49-F238E27FC236}">
                <a16:creationId xmlns:a16="http://schemas.microsoft.com/office/drawing/2014/main" id="{73B667A5-8F9D-ACAD-CE36-A19373A4B31A}"/>
              </a:ext>
            </a:extLst>
          </p:cNvPr>
          <p:cNvGrpSpPr/>
          <p:nvPr/>
        </p:nvGrpSpPr>
        <p:grpSpPr>
          <a:xfrm>
            <a:off x="315560" y="2603403"/>
            <a:ext cx="2370489" cy="2358585"/>
            <a:chOff x="315560" y="3024332"/>
            <a:chExt cx="2370489" cy="2358585"/>
          </a:xfrm>
        </p:grpSpPr>
        <p:sp>
          <p:nvSpPr>
            <p:cNvPr id="9" name="Oval 8">
              <a:extLst>
                <a:ext uri="{FF2B5EF4-FFF2-40B4-BE49-F238E27FC236}">
                  <a16:creationId xmlns:a16="http://schemas.microsoft.com/office/drawing/2014/main" id="{57BA33F0-1623-2EFE-429C-908D1E12B6C8}"/>
                </a:ext>
              </a:extLst>
            </p:cNvPr>
            <p:cNvSpPr/>
            <p:nvPr/>
          </p:nvSpPr>
          <p:spPr>
            <a:xfrm>
              <a:off x="739301" y="3024332"/>
              <a:ext cx="1445998" cy="1445998"/>
            </a:xfrm>
            <a:prstGeom prst="ellipse">
              <a:avLst/>
            </a:prstGeom>
          </p:spPr>
          <p:style>
            <a:lnRef idx="0">
              <a:schemeClr val="lt1">
                <a:alpha val="0"/>
                <a:hueOff val="0"/>
                <a:satOff val="0"/>
                <a:lumOff val="0"/>
                <a:alphaOff val="0"/>
              </a:schemeClr>
            </a:lnRef>
            <a:fillRef idx="1">
              <a:schemeClr val="accent2">
                <a:hueOff val="0"/>
                <a:satOff val="0"/>
                <a:lumOff val="0"/>
                <a:alphaOff val="0"/>
              </a:schemeClr>
            </a:fillRef>
            <a:effectRef idx="0">
              <a:schemeClr val="accent2">
                <a:hueOff val="0"/>
                <a:satOff val="0"/>
                <a:lumOff val="0"/>
                <a:alphaOff val="0"/>
              </a:schemeClr>
            </a:effectRef>
            <a:fontRef idx="minor"/>
          </p:style>
          <p:txBody>
            <a:bodyPr/>
            <a:lstStyle/>
            <a:p>
              <a:endParaRPr lang="en-US"/>
            </a:p>
          </p:txBody>
        </p:sp>
        <p:sp>
          <p:nvSpPr>
            <p:cNvPr id="10" name="Rectangle 9" descr="Pencil">
              <a:extLst>
                <a:ext uri="{FF2B5EF4-FFF2-40B4-BE49-F238E27FC236}">
                  <a16:creationId xmlns:a16="http://schemas.microsoft.com/office/drawing/2014/main" id="{B3782425-EF13-29A7-C79E-BCA5C414F8D1}"/>
                </a:ext>
              </a:extLst>
            </p:cNvPr>
            <p:cNvSpPr/>
            <p:nvPr/>
          </p:nvSpPr>
          <p:spPr>
            <a:xfrm>
              <a:off x="1047465" y="3332496"/>
              <a:ext cx="829671" cy="829671"/>
            </a:xfrm>
            <a:prstGeom prst="rect">
              <a:avLst/>
            </a:prstGeom>
            <a:blipFill>
              <a:blip r:embed="rId5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rgbClr r="0" g="0" b="0"/>
            </a:lnRef>
            <a:fillRef idx="1">
              <a:scrgbClr r="0" g="0" b="0"/>
            </a:fillRef>
            <a:effectRef idx="0">
              <a:schemeClr val="bg1"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CECB64E0-D723-4E93-1CAC-186AEC7E2D5D}"/>
                </a:ext>
              </a:extLst>
            </p:cNvPr>
            <p:cNvSpPr txBox="1"/>
            <p:nvPr/>
          </p:nvSpPr>
          <p:spPr>
            <a:xfrm>
              <a:off x="315560" y="4662917"/>
              <a:ext cx="2370489" cy="720000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accent2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0" tIns="0" rIns="0" bIns="0" numCol="1" spcCol="1270" anchor="t" anchorCtr="0">
              <a:noAutofit/>
            </a:bodyPr>
            <a:lstStyle/>
            <a:p>
              <a:pPr algn="ctr" defTabSz="7556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defRPr cap="all"/>
              </a:pPr>
              <a:r>
                <a:rPr lang="en-US" sz="1700" kern="1200"/>
                <a:t>Create a </a:t>
              </a:r>
              <a:r>
                <a:rPr lang="en-US" sz="1700"/>
                <a:t>LIST NAME</a:t>
              </a:r>
              <a:endParaRPr lang="en-US" sz="1700" kern="1200">
                <a:cs typeface="Calibri"/>
              </a:endParaRPr>
            </a:p>
          </p:txBody>
        </p:sp>
      </p:grpSp>
      <p:pic>
        <p:nvPicPr>
          <p:cNvPr id="16" name="Picture 15" descr="A screenshot of a computer&#10;&#10;Description automatically generated">
            <a:extLst>
              <a:ext uri="{FF2B5EF4-FFF2-40B4-BE49-F238E27FC236}">
                <a16:creationId xmlns:a16="http://schemas.microsoft.com/office/drawing/2014/main" id="{9AB16E1E-B502-695D-500F-8167123FF43B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347794" y="1738596"/>
            <a:ext cx="8567150" cy="3923034"/>
          </a:xfrm>
          <a:prstGeom prst="rect">
            <a:avLst/>
          </a:prstGeom>
          <a:ln>
            <a:solidFill>
              <a:schemeClr val="bg1">
                <a:lumMod val="75000"/>
              </a:schemeClr>
            </a:solidFill>
          </a:ln>
        </p:spPr>
      </p:pic>
      <p:grpSp>
        <p:nvGrpSpPr>
          <p:cNvPr id="17" name="Group 16">
            <a:extLst>
              <a:ext uri="{FF2B5EF4-FFF2-40B4-BE49-F238E27FC236}">
                <a16:creationId xmlns:a16="http://schemas.microsoft.com/office/drawing/2014/main" id="{669355BF-18D7-107A-19F6-7445AFF5DE59}"/>
              </a:ext>
            </a:extLst>
          </p:cNvPr>
          <p:cNvGrpSpPr/>
          <p:nvPr/>
        </p:nvGrpSpPr>
        <p:grpSpPr>
          <a:xfrm>
            <a:off x="236657" y="358915"/>
            <a:ext cx="2948983" cy="825715"/>
            <a:chOff x="620115" y="1762727"/>
            <a:chExt cx="2948983" cy="825715"/>
          </a:xfrm>
        </p:grpSpPr>
        <p:sp>
          <p:nvSpPr>
            <p:cNvPr id="18" name="Oval 17">
              <a:extLst>
                <a:ext uri="{FF2B5EF4-FFF2-40B4-BE49-F238E27FC236}">
                  <a16:creationId xmlns:a16="http://schemas.microsoft.com/office/drawing/2014/main" id="{510D5275-22A0-996C-6858-7E836C12490A}"/>
                </a:ext>
              </a:extLst>
            </p:cNvPr>
            <p:cNvSpPr/>
            <p:nvPr/>
          </p:nvSpPr>
          <p:spPr>
            <a:xfrm>
              <a:off x="620115" y="1762727"/>
              <a:ext cx="825715" cy="825715"/>
            </a:xfrm>
            <a:prstGeom prst="ellipse">
              <a:avLst/>
            </a:prstGeom>
          </p:spPr>
          <p:style>
            <a:lnRef idx="0">
              <a:schemeClr val="lt2">
                <a:alpha val="0"/>
                <a:hueOff val="0"/>
                <a:satOff val="0"/>
                <a:lumOff val="0"/>
                <a:alphaOff val="0"/>
              </a:schemeClr>
            </a:lnRef>
            <a:fillRef idx="1">
              <a:schemeClr val="dk2">
                <a:hueOff val="0"/>
                <a:satOff val="0"/>
                <a:lumOff val="0"/>
                <a:alphaOff val="0"/>
              </a:schemeClr>
            </a:fillRef>
            <a:effectRef idx="0">
              <a:schemeClr val="dk2">
                <a:hueOff val="0"/>
                <a:satOff val="0"/>
                <a:lumOff val="0"/>
                <a:alphaOff val="0"/>
              </a:schemeClr>
            </a:effectRef>
            <a:fontRef idx="minor"/>
          </p:style>
          <p:txBody>
            <a:bodyPr/>
            <a:lstStyle/>
            <a:p>
              <a:endParaRPr lang="en-US"/>
            </a:p>
          </p:txBody>
        </p:sp>
        <p:sp>
          <p:nvSpPr>
            <p:cNvPr id="19" name="Rectangle 18" descr="Report Add">
              <a:extLst>
                <a:ext uri="{FF2B5EF4-FFF2-40B4-BE49-F238E27FC236}">
                  <a16:creationId xmlns:a16="http://schemas.microsoft.com/office/drawing/2014/main" id="{AF0ABA67-FC27-7A72-F790-C12AF86C7685}"/>
                </a:ext>
              </a:extLst>
            </p:cNvPr>
            <p:cNvSpPr/>
            <p:nvPr/>
          </p:nvSpPr>
          <p:spPr>
            <a:xfrm>
              <a:off x="793515" y="1936127"/>
              <a:ext cx="478914" cy="478914"/>
            </a:xfrm>
            <a:prstGeom prst="rect">
              <a:avLst/>
            </a:prstGeom>
            <a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rgbClr r="0" g="0" b="0"/>
            </a:lnRef>
            <a:fillRef idx="1">
              <a:scrgbClr r="0" g="0" b="0"/>
            </a:fillRef>
            <a:effectRef idx="0">
              <a:schemeClr val="bg1"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/>
            <a:lstStyle/>
            <a:p>
              <a:endParaRPr lang="en-US"/>
            </a:p>
          </p:txBody>
        </p:sp>
        <p:grpSp>
          <p:nvGrpSpPr>
            <p:cNvPr id="20" name="Group 19">
              <a:extLst>
                <a:ext uri="{FF2B5EF4-FFF2-40B4-BE49-F238E27FC236}">
                  <a16:creationId xmlns:a16="http://schemas.microsoft.com/office/drawing/2014/main" id="{4285AAFC-404F-355E-FBD9-5C37EE967AB2}"/>
                </a:ext>
              </a:extLst>
            </p:cNvPr>
            <p:cNvGrpSpPr/>
            <p:nvPr/>
          </p:nvGrpSpPr>
          <p:grpSpPr>
            <a:xfrm>
              <a:off x="1622769" y="1762727"/>
              <a:ext cx="1946329" cy="825715"/>
              <a:chOff x="4356177" y="4704618"/>
              <a:chExt cx="1946329" cy="825715"/>
            </a:xfrm>
          </p:grpSpPr>
          <p:sp>
            <p:nvSpPr>
              <p:cNvPr id="21" name="Rectangle 20">
                <a:extLst>
                  <a:ext uri="{FF2B5EF4-FFF2-40B4-BE49-F238E27FC236}">
                    <a16:creationId xmlns:a16="http://schemas.microsoft.com/office/drawing/2014/main" id="{BC63C136-654E-7C7D-24ED-BD55A1AA897C}"/>
                  </a:ext>
                </a:extLst>
              </p:cNvPr>
              <p:cNvSpPr/>
              <p:nvPr/>
            </p:nvSpPr>
            <p:spPr>
              <a:xfrm>
                <a:off x="4356177" y="4704618"/>
                <a:ext cx="1946329" cy="825715"/>
              </a:xfrm>
              <a:prstGeom prst="rect">
                <a:avLst/>
              </a:prstGeom>
            </p:spPr>
            <p:style>
              <a:lnRef idx="0">
                <a:schemeClr val="dk2">
                  <a:alpha val="0"/>
                  <a:hueOff val="0"/>
                  <a:satOff val="0"/>
                  <a:lumOff val="0"/>
                  <a:alphaOff val="0"/>
                </a:schemeClr>
              </a:lnRef>
              <a:fillRef idx="0">
                <a:schemeClr val="dk2">
                  <a:alpha val="0"/>
                  <a:hueOff val="0"/>
                  <a:satOff val="0"/>
                  <a:lumOff val="0"/>
                  <a:alphaOff val="0"/>
                </a:schemeClr>
              </a:fillRef>
              <a:effectRef idx="0">
                <a:schemeClr val="dk2">
                  <a:alpha val="0"/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dk2">
                  <a:hueOff val="0"/>
                  <a:satOff val="0"/>
                  <a:lumOff val="0"/>
                  <a:alphaOff val="0"/>
                </a:schemeClr>
              </a:fontRef>
            </p:style>
            <p:txBody>
              <a:bodyPr/>
              <a:lstStyle/>
              <a:p>
                <a:endParaRPr lang="en-US"/>
              </a:p>
            </p:txBody>
          </p:sp>
          <p:sp>
            <p:nvSpPr>
              <p:cNvPr id="22" name="TextBox 21">
                <a:extLst>
                  <a:ext uri="{FF2B5EF4-FFF2-40B4-BE49-F238E27FC236}">
                    <a16:creationId xmlns:a16="http://schemas.microsoft.com/office/drawing/2014/main" id="{353895DA-306E-533E-53D2-694D31596D71}"/>
                  </a:ext>
                </a:extLst>
              </p:cNvPr>
              <p:cNvSpPr txBox="1"/>
              <p:nvPr/>
            </p:nvSpPr>
            <p:spPr>
              <a:xfrm>
                <a:off x="4356177" y="4704618"/>
                <a:ext cx="1946329" cy="825715"/>
              </a:xfrm>
              <a:prstGeom prst="rect">
                <a:avLst/>
              </a:prstGeom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dk2">
                  <a:hueOff val="0"/>
                  <a:satOff val="0"/>
                  <a:lumOff val="0"/>
                  <a:alphaOff val="0"/>
                </a:schemeClr>
              </a:fontRef>
            </p:style>
            <p:txBody>
              <a:bodyPr spcFirstLastPara="0" vert="horz" wrap="square" lIns="0" tIns="0" rIns="0" bIns="0" numCol="1" spcCol="1270" anchor="ctr" anchorCtr="0">
                <a:noAutofit/>
              </a:bodyPr>
              <a:lstStyle/>
              <a:p>
                <a:pPr marL="0" lvl="0" indent="0" algn="l" defTabSz="844550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  <a:buNone/>
                </a:pPr>
                <a:r>
                  <a:rPr lang="en-US" sz="2400" kern="1200" dirty="0"/>
                  <a:t>Recommended Orders</a:t>
                </a:r>
              </a:p>
            </p:txBody>
          </p:sp>
        </p:grpSp>
      </p:grpSp>
      <p:pic>
        <p:nvPicPr>
          <p:cNvPr id="23" name="Picture 22">
            <a:extLst>
              <a:ext uri="{FF2B5EF4-FFF2-40B4-BE49-F238E27FC236}">
                <a16:creationId xmlns:a16="http://schemas.microsoft.com/office/drawing/2014/main" id="{0465D5F1-14E2-6E05-6CA3-5AA7DF7BE56D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75161" y="1355160"/>
            <a:ext cx="3059727" cy="2467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283295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26A2F60B-8461-FAA2-EF65-25BD6D7CB895}"/>
              </a:ext>
            </a:extLst>
          </p:cNvPr>
          <p:cNvSpPr/>
          <p:nvPr/>
        </p:nvSpPr>
        <p:spPr>
          <a:xfrm>
            <a:off x="739301" y="1603380"/>
            <a:ext cx="1589062" cy="635625"/>
          </a:xfrm>
          <a:prstGeom prst="rect">
            <a:avLst/>
          </a:prstGeom>
        </p:spPr>
        <p:style>
          <a:lnRef idx="0">
            <a:schemeClr val="accent2">
              <a:alpha val="0"/>
              <a:hueOff val="0"/>
              <a:satOff val="0"/>
              <a:lumOff val="0"/>
              <a:alphaOff val="0"/>
            </a:schemeClr>
          </a:lnRef>
          <a:fillRef idx="0">
            <a:schemeClr val="accent2">
              <a:alpha val="0"/>
              <a:hueOff val="0"/>
              <a:satOff val="0"/>
              <a:lumOff val="0"/>
              <a:alphaOff val="0"/>
            </a:schemeClr>
          </a:fillRef>
          <a:effectRef idx="0">
            <a:schemeClr val="accent2">
              <a:alpha val="0"/>
              <a:hueOff val="0"/>
              <a:satOff val="0"/>
              <a:lumOff val="0"/>
              <a:alphaOff val="0"/>
            </a:schemeClr>
          </a:effectRef>
          <a:fontRef idx="minor">
            <a:schemeClr val="accent2">
              <a:hueOff val="0"/>
              <a:satOff val="0"/>
              <a:lumOff val="0"/>
              <a:alphaOff val="0"/>
            </a:schemeClr>
          </a:fontRef>
        </p:style>
        <p:txBody>
          <a:bodyPr/>
          <a:lstStyle/>
          <a:p>
            <a:endParaRPr lang="en-US"/>
          </a:p>
        </p:txBody>
      </p:sp>
      <p:pic>
        <p:nvPicPr>
          <p:cNvPr id="3" name="Picture 2" descr="A screenshot of a web page&#10;&#10;Description automatically generated">
            <a:extLst>
              <a:ext uri="{FF2B5EF4-FFF2-40B4-BE49-F238E27FC236}">
                <a16:creationId xmlns:a16="http://schemas.microsoft.com/office/drawing/2014/main" id="{586F5D92-808F-7E01-179B-570879DBA8D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86038" y="49160"/>
            <a:ext cx="6757416" cy="6764167"/>
          </a:xfrm>
          <a:prstGeom prst="rect">
            <a:avLst/>
          </a:prstGeom>
          <a:ln>
            <a:solidFill>
              <a:schemeClr val="bg1">
                <a:lumMod val="75000"/>
              </a:schemeClr>
            </a:solidFill>
          </a:ln>
        </p:spPr>
      </p:pic>
      <p:cxnSp>
        <p:nvCxnSpPr>
          <p:cNvPr id="11" name="Curved Connector 10">
            <a:extLst>
              <a:ext uri="{FF2B5EF4-FFF2-40B4-BE49-F238E27FC236}">
                <a16:creationId xmlns:a16="http://schemas.microsoft.com/office/drawing/2014/main" id="{E2D5AF58-68BE-5293-2F32-24BC6446FBC3}"/>
              </a:ext>
            </a:extLst>
          </p:cNvPr>
          <p:cNvCxnSpPr/>
          <p:nvPr/>
        </p:nvCxnSpPr>
        <p:spPr>
          <a:xfrm>
            <a:off x="6617110" y="5909187"/>
            <a:ext cx="953729" cy="717755"/>
          </a:xfrm>
          <a:prstGeom prst="curvedConnector3">
            <a:avLst/>
          </a:prstGeom>
          <a:ln w="190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1" name="Group 20">
            <a:extLst>
              <a:ext uri="{FF2B5EF4-FFF2-40B4-BE49-F238E27FC236}">
                <a16:creationId xmlns:a16="http://schemas.microsoft.com/office/drawing/2014/main" id="{B108DEE9-E635-DAA8-2841-92DD656E5E64}"/>
              </a:ext>
            </a:extLst>
          </p:cNvPr>
          <p:cNvGrpSpPr/>
          <p:nvPr/>
        </p:nvGrpSpPr>
        <p:grpSpPr>
          <a:xfrm>
            <a:off x="739301" y="2483867"/>
            <a:ext cx="2370489" cy="2474162"/>
            <a:chOff x="348586" y="2464202"/>
            <a:chExt cx="2370489" cy="2474162"/>
          </a:xfrm>
        </p:grpSpPr>
        <p:sp>
          <p:nvSpPr>
            <p:cNvPr id="15" name="Oval 14">
              <a:extLst>
                <a:ext uri="{FF2B5EF4-FFF2-40B4-BE49-F238E27FC236}">
                  <a16:creationId xmlns:a16="http://schemas.microsoft.com/office/drawing/2014/main" id="{7A792C06-5285-CE3A-C99F-B565248411E0}"/>
                </a:ext>
              </a:extLst>
            </p:cNvPr>
            <p:cNvSpPr/>
            <p:nvPr/>
          </p:nvSpPr>
          <p:spPr>
            <a:xfrm>
              <a:off x="810832" y="2464202"/>
              <a:ext cx="1445998" cy="1445998"/>
            </a:xfrm>
            <a:prstGeom prst="ellipse">
              <a:avLst/>
            </a:prstGeom>
          </p:spPr>
          <p:style>
            <a:lnRef idx="0">
              <a:schemeClr val="lt1">
                <a:alpha val="0"/>
                <a:hueOff val="0"/>
                <a:satOff val="0"/>
                <a:lumOff val="0"/>
                <a:alphaOff val="0"/>
              </a:schemeClr>
            </a:lnRef>
            <a:fillRef idx="1">
              <a:schemeClr val="accent3">
                <a:hueOff val="0"/>
                <a:satOff val="0"/>
                <a:lumOff val="0"/>
                <a:alphaOff val="0"/>
              </a:schemeClr>
            </a:fillRef>
            <a:effectRef idx="0">
              <a:schemeClr val="accent3">
                <a:hueOff val="0"/>
                <a:satOff val="0"/>
                <a:lumOff val="0"/>
                <a:alphaOff val="0"/>
              </a:schemeClr>
            </a:effectRef>
            <a:fontRef idx="minor"/>
          </p:style>
          <p:txBody>
            <a:bodyPr/>
            <a:lstStyle/>
            <a:p>
              <a:endParaRPr lang="en-US"/>
            </a:p>
          </p:txBody>
        </p:sp>
        <p:sp>
          <p:nvSpPr>
            <p:cNvPr id="17" name="Rectangle 16" descr="Plant">
              <a:extLst>
                <a:ext uri="{FF2B5EF4-FFF2-40B4-BE49-F238E27FC236}">
                  <a16:creationId xmlns:a16="http://schemas.microsoft.com/office/drawing/2014/main" id="{17AA620C-5907-6313-D0E7-8DC7EF9D83CA}"/>
                </a:ext>
              </a:extLst>
            </p:cNvPr>
            <p:cNvSpPr/>
            <p:nvPr/>
          </p:nvSpPr>
          <p:spPr>
            <a:xfrm>
              <a:off x="1118996" y="2772366"/>
              <a:ext cx="829671" cy="829671"/>
            </a:xfrm>
            <a:prstGeom prst="rect">
              <a:avLst/>
            </a:prstGeom>
            <a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rgbClr r="0" g="0" b="0"/>
            </a:lnRef>
            <a:fillRef idx="1">
              <a:scrgbClr r="0" g="0" b="0"/>
            </a:fillRef>
            <a:effectRef idx="0">
              <a:schemeClr val="bg1"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/>
            <a:lstStyle/>
            <a:p>
              <a:endParaRPr lang="en-US"/>
            </a:p>
          </p:txBody>
        </p:sp>
        <p:grpSp>
          <p:nvGrpSpPr>
            <p:cNvPr id="18" name="Group 17">
              <a:extLst>
                <a:ext uri="{FF2B5EF4-FFF2-40B4-BE49-F238E27FC236}">
                  <a16:creationId xmlns:a16="http://schemas.microsoft.com/office/drawing/2014/main" id="{9BDCCABF-5259-E8A9-71B6-4A21084D99C5}"/>
                </a:ext>
              </a:extLst>
            </p:cNvPr>
            <p:cNvGrpSpPr/>
            <p:nvPr/>
          </p:nvGrpSpPr>
          <p:grpSpPr>
            <a:xfrm>
              <a:off x="348586" y="4218364"/>
              <a:ext cx="2370489" cy="720000"/>
              <a:chOff x="2886007" y="2684598"/>
              <a:chExt cx="2370489" cy="720000"/>
            </a:xfrm>
          </p:grpSpPr>
          <p:sp>
            <p:nvSpPr>
              <p:cNvPr id="19" name="Rectangle 18">
                <a:extLst>
                  <a:ext uri="{FF2B5EF4-FFF2-40B4-BE49-F238E27FC236}">
                    <a16:creationId xmlns:a16="http://schemas.microsoft.com/office/drawing/2014/main" id="{5DDD2A12-DCD2-E886-A6E4-2780B37AF4D0}"/>
                  </a:ext>
                </a:extLst>
              </p:cNvPr>
              <p:cNvSpPr/>
              <p:nvPr/>
            </p:nvSpPr>
            <p:spPr>
              <a:xfrm>
                <a:off x="2886007" y="2684598"/>
                <a:ext cx="2370489" cy="720000"/>
              </a:xfrm>
              <a:prstGeom prst="rect">
                <a:avLst/>
              </a:prstGeom>
            </p:spPr>
            <p:style>
              <a:lnRef idx="0">
                <a:schemeClr val="accent2">
                  <a:alpha val="0"/>
                  <a:hueOff val="0"/>
                  <a:satOff val="0"/>
                  <a:lumOff val="0"/>
                  <a:alphaOff val="0"/>
                </a:schemeClr>
              </a:lnRef>
              <a:fillRef idx="0">
                <a:schemeClr val="accent2">
                  <a:alpha val="0"/>
                  <a:hueOff val="0"/>
                  <a:satOff val="0"/>
                  <a:lumOff val="0"/>
                  <a:alphaOff val="0"/>
                </a:schemeClr>
              </a:fillRef>
              <a:effectRef idx="0">
                <a:schemeClr val="accent2">
                  <a:alpha val="0"/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accent3">
                  <a:hueOff val="0"/>
                  <a:satOff val="0"/>
                  <a:lumOff val="0"/>
                  <a:alphaOff val="0"/>
                </a:schemeClr>
              </a:fontRef>
            </p:style>
            <p:txBody>
              <a:bodyPr/>
              <a:lstStyle/>
              <a:p>
                <a:endParaRPr lang="en-US"/>
              </a:p>
            </p:txBody>
          </p:sp>
          <p:sp>
            <p:nvSpPr>
              <p:cNvPr id="20" name="TextBox 19">
                <a:extLst>
                  <a:ext uri="{FF2B5EF4-FFF2-40B4-BE49-F238E27FC236}">
                    <a16:creationId xmlns:a16="http://schemas.microsoft.com/office/drawing/2014/main" id="{D298B011-A591-547C-AD4E-604453990DBB}"/>
                  </a:ext>
                </a:extLst>
              </p:cNvPr>
              <p:cNvSpPr txBox="1"/>
              <p:nvPr/>
            </p:nvSpPr>
            <p:spPr>
              <a:xfrm>
                <a:off x="2886007" y="2684598"/>
                <a:ext cx="2370489" cy="720000"/>
              </a:xfrm>
              <a:prstGeom prst="rect">
                <a:avLst/>
              </a:prstGeom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accent3">
                  <a:hueOff val="0"/>
                  <a:satOff val="0"/>
                  <a:lumOff val="0"/>
                  <a:alphaOff val="0"/>
                </a:schemeClr>
              </a:fontRef>
            </p:style>
            <p:txBody>
              <a:bodyPr spcFirstLastPara="0" vert="horz" wrap="square" lIns="0" tIns="0" rIns="0" bIns="0" numCol="1" spcCol="1270" anchor="t" anchorCtr="0">
                <a:noAutofit/>
              </a:bodyPr>
              <a:lstStyle/>
              <a:p>
                <a:pPr marL="0" lvl="0" indent="0" algn="ctr" defTabSz="755650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  <a:buNone/>
                  <a:defRPr cap="all"/>
                </a:pPr>
                <a:r>
                  <a:rPr lang="en-US" sz="1700" kern="1200"/>
                  <a:t>Assign various plant sizes and quantities</a:t>
                </a:r>
                <a:endParaRPr lang="en-US" sz="1700" kern="1200">
                  <a:cs typeface="Calibri"/>
                </a:endParaRPr>
              </a:p>
            </p:txBody>
          </p:sp>
        </p:grpSp>
      </p:grpSp>
      <p:grpSp>
        <p:nvGrpSpPr>
          <p:cNvPr id="28" name="Group 27">
            <a:extLst>
              <a:ext uri="{FF2B5EF4-FFF2-40B4-BE49-F238E27FC236}">
                <a16:creationId xmlns:a16="http://schemas.microsoft.com/office/drawing/2014/main" id="{CA33D34C-29EB-2D0C-7DA3-3055A7444F9C}"/>
              </a:ext>
            </a:extLst>
          </p:cNvPr>
          <p:cNvGrpSpPr/>
          <p:nvPr/>
        </p:nvGrpSpPr>
        <p:grpSpPr>
          <a:xfrm>
            <a:off x="236657" y="358915"/>
            <a:ext cx="2948983" cy="825715"/>
            <a:chOff x="620115" y="1762727"/>
            <a:chExt cx="2948983" cy="825715"/>
          </a:xfrm>
        </p:grpSpPr>
        <p:sp>
          <p:nvSpPr>
            <p:cNvPr id="29" name="Oval 28">
              <a:extLst>
                <a:ext uri="{FF2B5EF4-FFF2-40B4-BE49-F238E27FC236}">
                  <a16:creationId xmlns:a16="http://schemas.microsoft.com/office/drawing/2014/main" id="{1437FD8C-8450-CE04-2385-2C31E4C62168}"/>
                </a:ext>
              </a:extLst>
            </p:cNvPr>
            <p:cNvSpPr/>
            <p:nvPr/>
          </p:nvSpPr>
          <p:spPr>
            <a:xfrm>
              <a:off x="620115" y="1762727"/>
              <a:ext cx="825715" cy="825715"/>
            </a:xfrm>
            <a:prstGeom prst="ellipse">
              <a:avLst/>
            </a:prstGeom>
          </p:spPr>
          <p:style>
            <a:lnRef idx="0">
              <a:schemeClr val="lt2">
                <a:alpha val="0"/>
                <a:hueOff val="0"/>
                <a:satOff val="0"/>
                <a:lumOff val="0"/>
                <a:alphaOff val="0"/>
              </a:schemeClr>
            </a:lnRef>
            <a:fillRef idx="1">
              <a:schemeClr val="dk2">
                <a:hueOff val="0"/>
                <a:satOff val="0"/>
                <a:lumOff val="0"/>
                <a:alphaOff val="0"/>
              </a:schemeClr>
            </a:fillRef>
            <a:effectRef idx="0">
              <a:schemeClr val="dk2">
                <a:hueOff val="0"/>
                <a:satOff val="0"/>
                <a:lumOff val="0"/>
                <a:alphaOff val="0"/>
              </a:schemeClr>
            </a:effectRef>
            <a:fontRef idx="minor"/>
          </p:style>
          <p:txBody>
            <a:bodyPr/>
            <a:lstStyle/>
            <a:p>
              <a:endParaRPr lang="en-US"/>
            </a:p>
          </p:txBody>
        </p:sp>
        <p:sp>
          <p:nvSpPr>
            <p:cNvPr id="30" name="Rectangle 29" descr="Report Add">
              <a:extLst>
                <a:ext uri="{FF2B5EF4-FFF2-40B4-BE49-F238E27FC236}">
                  <a16:creationId xmlns:a16="http://schemas.microsoft.com/office/drawing/2014/main" id="{29555D92-781D-A803-82E0-185A9668D7D8}"/>
                </a:ext>
              </a:extLst>
            </p:cNvPr>
            <p:cNvSpPr/>
            <p:nvPr/>
          </p:nvSpPr>
          <p:spPr>
            <a:xfrm>
              <a:off x="793515" y="1936127"/>
              <a:ext cx="478914" cy="478914"/>
            </a:xfrm>
            <a:prstGeom prst="rect">
              <a:avLst/>
            </a:prstGeom>
            <a:blipFill>
              <a:blip r:embed="rId6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7"/>
                  </a:ext>
                </a:extLst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rgbClr r="0" g="0" b="0"/>
            </a:lnRef>
            <a:fillRef idx="1">
              <a:scrgbClr r="0" g="0" b="0"/>
            </a:fillRef>
            <a:effectRef idx="0">
              <a:schemeClr val="bg1"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/>
            <a:lstStyle/>
            <a:p>
              <a:endParaRPr lang="en-US"/>
            </a:p>
          </p:txBody>
        </p:sp>
        <p:grpSp>
          <p:nvGrpSpPr>
            <p:cNvPr id="31" name="Group 30">
              <a:extLst>
                <a:ext uri="{FF2B5EF4-FFF2-40B4-BE49-F238E27FC236}">
                  <a16:creationId xmlns:a16="http://schemas.microsoft.com/office/drawing/2014/main" id="{2B50846C-F767-BA30-8D6C-8727C66E3A30}"/>
                </a:ext>
              </a:extLst>
            </p:cNvPr>
            <p:cNvGrpSpPr/>
            <p:nvPr/>
          </p:nvGrpSpPr>
          <p:grpSpPr>
            <a:xfrm>
              <a:off x="1622769" y="1762727"/>
              <a:ext cx="1946329" cy="825715"/>
              <a:chOff x="4356177" y="4704618"/>
              <a:chExt cx="1946329" cy="825715"/>
            </a:xfrm>
          </p:grpSpPr>
          <p:sp>
            <p:nvSpPr>
              <p:cNvPr id="32" name="Rectangle 31">
                <a:extLst>
                  <a:ext uri="{FF2B5EF4-FFF2-40B4-BE49-F238E27FC236}">
                    <a16:creationId xmlns:a16="http://schemas.microsoft.com/office/drawing/2014/main" id="{5D7D7727-58A4-89DB-E7A7-506863E13F72}"/>
                  </a:ext>
                </a:extLst>
              </p:cNvPr>
              <p:cNvSpPr/>
              <p:nvPr/>
            </p:nvSpPr>
            <p:spPr>
              <a:xfrm>
                <a:off x="4356177" y="4704618"/>
                <a:ext cx="1946329" cy="825715"/>
              </a:xfrm>
              <a:prstGeom prst="rect">
                <a:avLst/>
              </a:prstGeom>
            </p:spPr>
            <p:style>
              <a:lnRef idx="0">
                <a:schemeClr val="dk2">
                  <a:alpha val="0"/>
                  <a:hueOff val="0"/>
                  <a:satOff val="0"/>
                  <a:lumOff val="0"/>
                  <a:alphaOff val="0"/>
                </a:schemeClr>
              </a:lnRef>
              <a:fillRef idx="0">
                <a:schemeClr val="dk2">
                  <a:alpha val="0"/>
                  <a:hueOff val="0"/>
                  <a:satOff val="0"/>
                  <a:lumOff val="0"/>
                  <a:alphaOff val="0"/>
                </a:schemeClr>
              </a:fillRef>
              <a:effectRef idx="0">
                <a:schemeClr val="dk2">
                  <a:alpha val="0"/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dk2">
                  <a:hueOff val="0"/>
                  <a:satOff val="0"/>
                  <a:lumOff val="0"/>
                  <a:alphaOff val="0"/>
                </a:schemeClr>
              </a:fontRef>
            </p:style>
            <p:txBody>
              <a:bodyPr/>
              <a:lstStyle/>
              <a:p>
                <a:endParaRPr lang="en-US"/>
              </a:p>
            </p:txBody>
          </p:sp>
          <p:sp>
            <p:nvSpPr>
              <p:cNvPr id="33" name="TextBox 32">
                <a:extLst>
                  <a:ext uri="{FF2B5EF4-FFF2-40B4-BE49-F238E27FC236}">
                    <a16:creationId xmlns:a16="http://schemas.microsoft.com/office/drawing/2014/main" id="{19877D5D-0003-93E0-EB30-5496011F992D}"/>
                  </a:ext>
                </a:extLst>
              </p:cNvPr>
              <p:cNvSpPr txBox="1"/>
              <p:nvPr/>
            </p:nvSpPr>
            <p:spPr>
              <a:xfrm>
                <a:off x="4356177" y="4704618"/>
                <a:ext cx="1946329" cy="825715"/>
              </a:xfrm>
              <a:prstGeom prst="rect">
                <a:avLst/>
              </a:prstGeom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dk2">
                  <a:hueOff val="0"/>
                  <a:satOff val="0"/>
                  <a:lumOff val="0"/>
                  <a:alphaOff val="0"/>
                </a:schemeClr>
              </a:fontRef>
            </p:style>
            <p:txBody>
              <a:bodyPr spcFirstLastPara="0" vert="horz" wrap="square" lIns="0" tIns="0" rIns="0" bIns="0" numCol="1" spcCol="1270" anchor="ctr" anchorCtr="0">
                <a:noAutofit/>
              </a:bodyPr>
              <a:lstStyle/>
              <a:p>
                <a:pPr marL="0" lvl="0" indent="0" algn="l" defTabSz="844550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  <a:buNone/>
                </a:pPr>
                <a:r>
                  <a:rPr lang="en-US" sz="2400" kern="1200" dirty="0"/>
                  <a:t>Recommended Orders</a:t>
                </a:r>
              </a:p>
            </p:txBody>
          </p:sp>
        </p:grpSp>
      </p:grpSp>
      <p:pic>
        <p:nvPicPr>
          <p:cNvPr id="34" name="Picture 33">
            <a:extLst>
              <a:ext uri="{FF2B5EF4-FFF2-40B4-BE49-F238E27FC236}">
                <a16:creationId xmlns:a16="http://schemas.microsoft.com/office/drawing/2014/main" id="{D8D1389D-50C6-7420-8FA2-036E53BEECAC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75161" y="1355160"/>
            <a:ext cx="3059727" cy="246752"/>
          </a:xfrm>
          <a:prstGeom prst="rect">
            <a:avLst/>
          </a:prstGeom>
        </p:spPr>
      </p:pic>
      <p:sp>
        <p:nvSpPr>
          <p:cNvPr id="35" name="Rounded Rectangle 34">
            <a:extLst>
              <a:ext uri="{FF2B5EF4-FFF2-40B4-BE49-F238E27FC236}">
                <a16:creationId xmlns:a16="http://schemas.microsoft.com/office/drawing/2014/main" id="{24637E14-23A3-C362-16DC-38569508B848}"/>
              </a:ext>
            </a:extLst>
          </p:cNvPr>
          <p:cNvSpPr/>
          <p:nvPr/>
        </p:nvSpPr>
        <p:spPr>
          <a:xfrm>
            <a:off x="7433507" y="5347252"/>
            <a:ext cx="1044571" cy="516834"/>
          </a:xfrm>
          <a:prstGeom prst="roundRect">
            <a:avLst/>
          </a:prstGeom>
          <a:noFill/>
          <a:ln w="19050">
            <a:solidFill>
              <a:srgbClr val="EB7923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6" name="Rounded Rectangle 35">
            <a:extLst>
              <a:ext uri="{FF2B5EF4-FFF2-40B4-BE49-F238E27FC236}">
                <a16:creationId xmlns:a16="http://schemas.microsoft.com/office/drawing/2014/main" id="{9355998A-4907-5D87-FC2F-D1ABEFC95941}"/>
              </a:ext>
            </a:extLst>
          </p:cNvPr>
          <p:cNvSpPr/>
          <p:nvPr/>
        </p:nvSpPr>
        <p:spPr>
          <a:xfrm>
            <a:off x="9306942" y="5347252"/>
            <a:ext cx="1044571" cy="516834"/>
          </a:xfrm>
          <a:prstGeom prst="roundRect">
            <a:avLst/>
          </a:prstGeom>
          <a:noFill/>
          <a:ln w="19050">
            <a:solidFill>
              <a:srgbClr val="EB7923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712024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1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4500"/>
                            </p:stCondLst>
                            <p:childTnLst>
                              <p:par>
                                <p:cTn id="13" presetID="22" presetClass="entr" presetSubtype="8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5" grpId="0" animBg="1"/>
      <p:bldP spid="36" grpId="0" animBg="1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13" descr="A screenshot of a product list&#10;&#10;Description automatically generated">
            <a:extLst>
              <a:ext uri="{FF2B5EF4-FFF2-40B4-BE49-F238E27FC236}">
                <a16:creationId xmlns:a16="http://schemas.microsoft.com/office/drawing/2014/main" id="{D863E25B-13E2-F002-EB88-8808DFAA023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04217" y="130184"/>
            <a:ext cx="7021635" cy="6334502"/>
          </a:xfrm>
          <a:prstGeom prst="rect">
            <a:avLst/>
          </a:prstGeom>
          <a:ln>
            <a:solidFill>
              <a:schemeClr val="bg1">
                <a:lumMod val="75000"/>
              </a:schemeClr>
            </a:solidFill>
          </a:ln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26A2F60B-8461-FAA2-EF65-25BD6D7CB895}"/>
              </a:ext>
            </a:extLst>
          </p:cNvPr>
          <p:cNvSpPr/>
          <p:nvPr/>
        </p:nvSpPr>
        <p:spPr>
          <a:xfrm>
            <a:off x="739301" y="1603380"/>
            <a:ext cx="1589062" cy="635625"/>
          </a:xfrm>
          <a:prstGeom prst="rect">
            <a:avLst/>
          </a:prstGeom>
        </p:spPr>
        <p:style>
          <a:lnRef idx="0">
            <a:schemeClr val="accent2">
              <a:alpha val="0"/>
              <a:hueOff val="0"/>
              <a:satOff val="0"/>
              <a:lumOff val="0"/>
              <a:alphaOff val="0"/>
            </a:schemeClr>
          </a:lnRef>
          <a:fillRef idx="0">
            <a:schemeClr val="accent2">
              <a:alpha val="0"/>
              <a:hueOff val="0"/>
              <a:satOff val="0"/>
              <a:lumOff val="0"/>
              <a:alphaOff val="0"/>
            </a:schemeClr>
          </a:fillRef>
          <a:effectRef idx="0">
            <a:schemeClr val="accent2">
              <a:alpha val="0"/>
              <a:hueOff val="0"/>
              <a:satOff val="0"/>
              <a:lumOff val="0"/>
              <a:alphaOff val="0"/>
            </a:schemeClr>
          </a:effectRef>
          <a:fontRef idx="minor">
            <a:schemeClr val="accent2">
              <a:hueOff val="0"/>
              <a:satOff val="0"/>
              <a:lumOff val="0"/>
              <a:alphaOff val="0"/>
            </a:schemeClr>
          </a:fontRef>
        </p:style>
        <p:txBody>
          <a:bodyPr/>
          <a:lstStyle/>
          <a:p>
            <a:endParaRPr lang="en-US"/>
          </a:p>
        </p:txBody>
      </p:sp>
      <p:cxnSp>
        <p:nvCxnSpPr>
          <p:cNvPr id="11" name="Curved Connector 10">
            <a:extLst>
              <a:ext uri="{FF2B5EF4-FFF2-40B4-BE49-F238E27FC236}">
                <a16:creationId xmlns:a16="http://schemas.microsoft.com/office/drawing/2014/main" id="{E2D5AF58-68BE-5293-2F32-24BC6446FBC3}"/>
              </a:ext>
            </a:extLst>
          </p:cNvPr>
          <p:cNvCxnSpPr>
            <a:cxnSpLocks/>
          </p:cNvCxnSpPr>
          <p:nvPr/>
        </p:nvCxnSpPr>
        <p:spPr>
          <a:xfrm>
            <a:off x="6705600" y="5584723"/>
            <a:ext cx="648929" cy="479490"/>
          </a:xfrm>
          <a:prstGeom prst="curvedConnector3">
            <a:avLst/>
          </a:prstGeom>
          <a:ln w="254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Oval 1">
            <a:extLst>
              <a:ext uri="{FF2B5EF4-FFF2-40B4-BE49-F238E27FC236}">
                <a16:creationId xmlns:a16="http://schemas.microsoft.com/office/drawing/2014/main" id="{81D93769-1CC4-19B3-6554-E0DD44BD8B97}"/>
              </a:ext>
            </a:extLst>
          </p:cNvPr>
          <p:cNvSpPr/>
          <p:nvPr/>
        </p:nvSpPr>
        <p:spPr>
          <a:xfrm>
            <a:off x="1036975" y="2451675"/>
            <a:ext cx="1445998" cy="1445998"/>
          </a:xfrm>
          <a:prstGeom prst="ellipse">
            <a:avLst/>
          </a:prstGeom>
        </p:spPr>
        <p:style>
          <a:lnRef idx="0">
            <a:schemeClr val="lt1">
              <a:alpha val="0"/>
              <a:hueOff val="0"/>
              <a:satOff val="0"/>
              <a:lumOff val="0"/>
              <a:alphaOff val="0"/>
            </a:schemeClr>
          </a:lnRef>
          <a:fillRef idx="1">
            <a:schemeClr val="accent4">
              <a:hueOff val="0"/>
              <a:satOff val="0"/>
              <a:lumOff val="0"/>
              <a:alphaOff val="0"/>
            </a:schemeClr>
          </a:fillRef>
          <a:effectRef idx="0">
            <a:schemeClr val="accent4">
              <a:hueOff val="0"/>
              <a:satOff val="0"/>
              <a:lumOff val="0"/>
              <a:alphaOff val="0"/>
            </a:schemeClr>
          </a:effectRef>
          <a:fontRef idx="minor"/>
        </p:style>
        <p:txBody>
          <a:bodyPr/>
          <a:lstStyle/>
          <a:p>
            <a:endParaRPr lang="en-US"/>
          </a:p>
        </p:txBody>
      </p:sp>
      <p:sp>
        <p:nvSpPr>
          <p:cNvPr id="6" name="Rectangle 5" descr="Shopping cart">
            <a:extLst>
              <a:ext uri="{FF2B5EF4-FFF2-40B4-BE49-F238E27FC236}">
                <a16:creationId xmlns:a16="http://schemas.microsoft.com/office/drawing/2014/main" id="{A4AE2CB6-7DE8-E05D-F402-0280AC284788}"/>
              </a:ext>
            </a:extLst>
          </p:cNvPr>
          <p:cNvSpPr/>
          <p:nvPr/>
        </p:nvSpPr>
        <p:spPr>
          <a:xfrm>
            <a:off x="1345139" y="2772366"/>
            <a:ext cx="829671" cy="829671"/>
          </a:xfrm>
          <a:prstGeom prst="rect">
            <a:avLst/>
          </a:prstGeom>
          <a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bg1"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/>
          <a:lstStyle/>
          <a:p>
            <a:endParaRPr lang="en-US"/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D07337AB-2E2C-171D-3A34-2CE44AB8DC84}"/>
              </a:ext>
            </a:extLst>
          </p:cNvPr>
          <p:cNvGrpSpPr/>
          <p:nvPr/>
        </p:nvGrpSpPr>
        <p:grpSpPr>
          <a:xfrm>
            <a:off x="574730" y="4360594"/>
            <a:ext cx="2370489" cy="720000"/>
            <a:chOff x="5671332" y="2684598"/>
            <a:chExt cx="2370489" cy="720000"/>
          </a:xfrm>
        </p:grpSpPr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9D16DC5B-6DE2-605C-2281-2DB7F54C1036}"/>
                </a:ext>
              </a:extLst>
            </p:cNvPr>
            <p:cNvSpPr/>
            <p:nvPr/>
          </p:nvSpPr>
          <p:spPr>
            <a:xfrm>
              <a:off x="5671332" y="2684598"/>
              <a:ext cx="2370489" cy="720000"/>
            </a:xfrm>
            <a:prstGeom prst="rect">
              <a:avLst/>
            </a:prstGeom>
          </p:spPr>
          <p:style>
            <a:lnRef idx="0">
              <a:schemeClr val="accent2">
                <a:alpha val="0"/>
                <a:hueOff val="0"/>
                <a:satOff val="0"/>
                <a:lumOff val="0"/>
                <a:alphaOff val="0"/>
              </a:schemeClr>
            </a:lnRef>
            <a:fillRef idx="0">
              <a:schemeClr val="accent2">
                <a:alpha val="0"/>
                <a:hueOff val="0"/>
                <a:satOff val="0"/>
                <a:lumOff val="0"/>
                <a:alphaOff val="0"/>
              </a:schemeClr>
            </a:fillRef>
            <a:effectRef idx="0">
              <a:schemeClr val="accent2">
                <a:alpha val="0"/>
                <a:hueOff val="0"/>
                <a:satOff val="0"/>
                <a:lumOff val="0"/>
                <a:alphaOff val="0"/>
              </a:schemeClr>
            </a:effectRef>
            <a:fontRef idx="minor">
              <a:schemeClr val="accent4">
                <a:hueOff val="0"/>
                <a:satOff val="0"/>
                <a:lumOff val="0"/>
                <a:alphaOff val="0"/>
              </a:schemeClr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33DCD688-9B92-2B8B-0C75-0FA006EF98FF}"/>
                </a:ext>
              </a:extLst>
            </p:cNvPr>
            <p:cNvSpPr txBox="1"/>
            <p:nvPr/>
          </p:nvSpPr>
          <p:spPr>
            <a:xfrm>
              <a:off x="5671332" y="2684598"/>
              <a:ext cx="2370489" cy="720000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accent4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0" tIns="0" rIns="0" bIns="0" numCol="1" spcCol="1270" anchor="t" anchorCtr="0">
              <a:noAutofit/>
            </a:bodyPr>
            <a:lstStyle/>
            <a:p>
              <a:pPr marL="0" lvl="0" indent="0" algn="ctr" defTabSz="7556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  <a:defRPr cap="all"/>
              </a:pPr>
              <a:r>
                <a:rPr lang="en-US" sz="1700" kern="1200" dirty="0"/>
                <a:t>Customers add it to their cart</a:t>
              </a:r>
            </a:p>
          </p:txBody>
        </p:sp>
      </p:grpSp>
      <p:grpSp>
        <p:nvGrpSpPr>
          <p:cNvPr id="28" name="Group 27">
            <a:extLst>
              <a:ext uri="{FF2B5EF4-FFF2-40B4-BE49-F238E27FC236}">
                <a16:creationId xmlns:a16="http://schemas.microsoft.com/office/drawing/2014/main" id="{39E7FA06-94E7-B1BA-2A9C-B19F757EB30A}"/>
              </a:ext>
            </a:extLst>
          </p:cNvPr>
          <p:cNvGrpSpPr/>
          <p:nvPr/>
        </p:nvGrpSpPr>
        <p:grpSpPr>
          <a:xfrm>
            <a:off x="236657" y="358915"/>
            <a:ext cx="2948983" cy="825715"/>
            <a:chOff x="620115" y="1762727"/>
            <a:chExt cx="2948983" cy="825715"/>
          </a:xfrm>
        </p:grpSpPr>
        <p:sp>
          <p:nvSpPr>
            <p:cNvPr id="29" name="Oval 28">
              <a:extLst>
                <a:ext uri="{FF2B5EF4-FFF2-40B4-BE49-F238E27FC236}">
                  <a16:creationId xmlns:a16="http://schemas.microsoft.com/office/drawing/2014/main" id="{ACBC4506-FA6E-1535-A857-86EB60BBE937}"/>
                </a:ext>
              </a:extLst>
            </p:cNvPr>
            <p:cNvSpPr/>
            <p:nvPr/>
          </p:nvSpPr>
          <p:spPr>
            <a:xfrm>
              <a:off x="620115" y="1762727"/>
              <a:ext cx="825715" cy="825715"/>
            </a:xfrm>
            <a:prstGeom prst="ellipse">
              <a:avLst/>
            </a:prstGeom>
          </p:spPr>
          <p:style>
            <a:lnRef idx="0">
              <a:schemeClr val="lt2">
                <a:alpha val="0"/>
                <a:hueOff val="0"/>
                <a:satOff val="0"/>
                <a:lumOff val="0"/>
                <a:alphaOff val="0"/>
              </a:schemeClr>
            </a:lnRef>
            <a:fillRef idx="1">
              <a:schemeClr val="dk2">
                <a:hueOff val="0"/>
                <a:satOff val="0"/>
                <a:lumOff val="0"/>
                <a:alphaOff val="0"/>
              </a:schemeClr>
            </a:fillRef>
            <a:effectRef idx="0">
              <a:schemeClr val="dk2">
                <a:hueOff val="0"/>
                <a:satOff val="0"/>
                <a:lumOff val="0"/>
                <a:alphaOff val="0"/>
              </a:schemeClr>
            </a:effectRef>
            <a:fontRef idx="minor"/>
          </p:style>
          <p:txBody>
            <a:bodyPr/>
            <a:lstStyle/>
            <a:p>
              <a:endParaRPr lang="en-US"/>
            </a:p>
          </p:txBody>
        </p:sp>
        <p:sp>
          <p:nvSpPr>
            <p:cNvPr id="30" name="Rectangle 29" descr="Report Add">
              <a:extLst>
                <a:ext uri="{FF2B5EF4-FFF2-40B4-BE49-F238E27FC236}">
                  <a16:creationId xmlns:a16="http://schemas.microsoft.com/office/drawing/2014/main" id="{CECB1931-C2B5-B01B-0B47-4080BEF432FB}"/>
                </a:ext>
              </a:extLst>
            </p:cNvPr>
            <p:cNvSpPr/>
            <p:nvPr/>
          </p:nvSpPr>
          <p:spPr>
            <a:xfrm>
              <a:off x="793515" y="1936127"/>
              <a:ext cx="478914" cy="478914"/>
            </a:xfrm>
            <a:prstGeom prst="rect">
              <a:avLst/>
            </a:prstGeom>
            <a:blipFill>
              <a:blip r:embed="rId6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7"/>
                  </a:ext>
                </a:extLst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rgbClr r="0" g="0" b="0"/>
            </a:lnRef>
            <a:fillRef idx="1">
              <a:scrgbClr r="0" g="0" b="0"/>
            </a:fillRef>
            <a:effectRef idx="0">
              <a:schemeClr val="bg1"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/>
            <a:lstStyle/>
            <a:p>
              <a:endParaRPr lang="en-US"/>
            </a:p>
          </p:txBody>
        </p:sp>
        <p:grpSp>
          <p:nvGrpSpPr>
            <p:cNvPr id="31" name="Group 30">
              <a:extLst>
                <a:ext uri="{FF2B5EF4-FFF2-40B4-BE49-F238E27FC236}">
                  <a16:creationId xmlns:a16="http://schemas.microsoft.com/office/drawing/2014/main" id="{BC636FCB-C74F-2611-C9B3-B1AD78DD1185}"/>
                </a:ext>
              </a:extLst>
            </p:cNvPr>
            <p:cNvGrpSpPr/>
            <p:nvPr/>
          </p:nvGrpSpPr>
          <p:grpSpPr>
            <a:xfrm>
              <a:off x="1622769" y="1762727"/>
              <a:ext cx="1946329" cy="825715"/>
              <a:chOff x="4356177" y="4704618"/>
              <a:chExt cx="1946329" cy="825715"/>
            </a:xfrm>
          </p:grpSpPr>
          <p:sp>
            <p:nvSpPr>
              <p:cNvPr id="32" name="Rectangle 31">
                <a:extLst>
                  <a:ext uri="{FF2B5EF4-FFF2-40B4-BE49-F238E27FC236}">
                    <a16:creationId xmlns:a16="http://schemas.microsoft.com/office/drawing/2014/main" id="{0FF93A64-1854-6AF0-D6F9-B227127A56E3}"/>
                  </a:ext>
                </a:extLst>
              </p:cNvPr>
              <p:cNvSpPr/>
              <p:nvPr/>
            </p:nvSpPr>
            <p:spPr>
              <a:xfrm>
                <a:off x="4356177" y="4704618"/>
                <a:ext cx="1946329" cy="825715"/>
              </a:xfrm>
              <a:prstGeom prst="rect">
                <a:avLst/>
              </a:prstGeom>
            </p:spPr>
            <p:style>
              <a:lnRef idx="0">
                <a:schemeClr val="dk2">
                  <a:alpha val="0"/>
                  <a:hueOff val="0"/>
                  <a:satOff val="0"/>
                  <a:lumOff val="0"/>
                  <a:alphaOff val="0"/>
                </a:schemeClr>
              </a:lnRef>
              <a:fillRef idx="0">
                <a:schemeClr val="dk2">
                  <a:alpha val="0"/>
                  <a:hueOff val="0"/>
                  <a:satOff val="0"/>
                  <a:lumOff val="0"/>
                  <a:alphaOff val="0"/>
                </a:schemeClr>
              </a:fillRef>
              <a:effectRef idx="0">
                <a:schemeClr val="dk2">
                  <a:alpha val="0"/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dk2">
                  <a:hueOff val="0"/>
                  <a:satOff val="0"/>
                  <a:lumOff val="0"/>
                  <a:alphaOff val="0"/>
                </a:schemeClr>
              </a:fontRef>
            </p:style>
            <p:txBody>
              <a:bodyPr/>
              <a:lstStyle/>
              <a:p>
                <a:endParaRPr lang="en-US"/>
              </a:p>
            </p:txBody>
          </p:sp>
          <p:sp>
            <p:nvSpPr>
              <p:cNvPr id="33" name="TextBox 32">
                <a:extLst>
                  <a:ext uri="{FF2B5EF4-FFF2-40B4-BE49-F238E27FC236}">
                    <a16:creationId xmlns:a16="http://schemas.microsoft.com/office/drawing/2014/main" id="{C8E7940D-B820-F193-4241-AE7F2AE559BC}"/>
                  </a:ext>
                </a:extLst>
              </p:cNvPr>
              <p:cNvSpPr txBox="1"/>
              <p:nvPr/>
            </p:nvSpPr>
            <p:spPr>
              <a:xfrm>
                <a:off x="4356177" y="4704618"/>
                <a:ext cx="1946329" cy="825715"/>
              </a:xfrm>
              <a:prstGeom prst="rect">
                <a:avLst/>
              </a:prstGeom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dk2">
                  <a:hueOff val="0"/>
                  <a:satOff val="0"/>
                  <a:lumOff val="0"/>
                  <a:alphaOff val="0"/>
                </a:schemeClr>
              </a:fontRef>
            </p:style>
            <p:txBody>
              <a:bodyPr spcFirstLastPara="0" vert="horz" wrap="square" lIns="0" tIns="0" rIns="0" bIns="0" numCol="1" spcCol="1270" anchor="ctr" anchorCtr="0">
                <a:noAutofit/>
              </a:bodyPr>
              <a:lstStyle/>
              <a:p>
                <a:pPr marL="0" lvl="0" indent="0" algn="l" defTabSz="844550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  <a:buNone/>
                </a:pPr>
                <a:r>
                  <a:rPr lang="en-US" sz="2400" kern="1200" dirty="0"/>
                  <a:t>Recommended Orders</a:t>
                </a:r>
              </a:p>
            </p:txBody>
          </p:sp>
        </p:grpSp>
      </p:grpSp>
      <p:pic>
        <p:nvPicPr>
          <p:cNvPr id="34" name="Picture 33">
            <a:extLst>
              <a:ext uri="{FF2B5EF4-FFF2-40B4-BE49-F238E27FC236}">
                <a16:creationId xmlns:a16="http://schemas.microsoft.com/office/drawing/2014/main" id="{D0C1DCE4-CDC8-30BC-219B-D9FC5E52CC80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75161" y="1355160"/>
            <a:ext cx="3059727" cy="246752"/>
          </a:xfrm>
          <a:prstGeom prst="rect">
            <a:avLst/>
          </a:prstGeom>
        </p:spPr>
      </p:pic>
      <p:cxnSp>
        <p:nvCxnSpPr>
          <p:cNvPr id="35" name="Curved Connector 34">
            <a:extLst>
              <a:ext uri="{FF2B5EF4-FFF2-40B4-BE49-F238E27FC236}">
                <a16:creationId xmlns:a16="http://schemas.microsoft.com/office/drawing/2014/main" id="{9FB3342A-8F97-DCB3-79B2-46EE96634328}"/>
              </a:ext>
            </a:extLst>
          </p:cNvPr>
          <p:cNvCxnSpPr>
            <a:cxnSpLocks/>
          </p:cNvCxnSpPr>
          <p:nvPr/>
        </p:nvCxnSpPr>
        <p:spPr>
          <a:xfrm>
            <a:off x="9074426" y="3602037"/>
            <a:ext cx="648929" cy="479490"/>
          </a:xfrm>
          <a:prstGeom prst="curvedConnector3">
            <a:avLst/>
          </a:prstGeom>
          <a:ln w="254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2509492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40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EF4A27E-40C1-0DC8-E418-532ED73297B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A screenshot of a product receipt&#10;&#10;AI-generated content may be incorrect.">
            <a:extLst>
              <a:ext uri="{FF2B5EF4-FFF2-40B4-BE49-F238E27FC236}">
                <a16:creationId xmlns:a16="http://schemas.microsoft.com/office/drawing/2014/main" id="{29B6DF84-97AA-023F-D52E-A4EA0FE4182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76720" y="0"/>
            <a:ext cx="6705223" cy="6858000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6A5DB89E-8BDC-2FF1-855A-8B30950928DD}"/>
              </a:ext>
            </a:extLst>
          </p:cNvPr>
          <p:cNvSpPr/>
          <p:nvPr/>
        </p:nvSpPr>
        <p:spPr>
          <a:xfrm>
            <a:off x="739301" y="1603380"/>
            <a:ext cx="1589062" cy="635625"/>
          </a:xfrm>
          <a:prstGeom prst="rect">
            <a:avLst/>
          </a:prstGeom>
        </p:spPr>
        <p:style>
          <a:lnRef idx="0">
            <a:schemeClr val="accent2">
              <a:alpha val="0"/>
              <a:hueOff val="0"/>
              <a:satOff val="0"/>
              <a:lumOff val="0"/>
              <a:alphaOff val="0"/>
            </a:schemeClr>
          </a:lnRef>
          <a:fillRef idx="0">
            <a:schemeClr val="accent2">
              <a:alpha val="0"/>
              <a:hueOff val="0"/>
              <a:satOff val="0"/>
              <a:lumOff val="0"/>
              <a:alphaOff val="0"/>
            </a:schemeClr>
          </a:fillRef>
          <a:effectRef idx="0">
            <a:schemeClr val="accent2">
              <a:alpha val="0"/>
              <a:hueOff val="0"/>
              <a:satOff val="0"/>
              <a:lumOff val="0"/>
              <a:alphaOff val="0"/>
            </a:schemeClr>
          </a:effectRef>
          <a:fontRef idx="minor">
            <a:schemeClr val="accent2">
              <a:hueOff val="0"/>
              <a:satOff val="0"/>
              <a:lumOff val="0"/>
              <a:alphaOff val="0"/>
            </a:schemeClr>
          </a:fontRef>
        </p:style>
        <p:txBody>
          <a:bodyPr/>
          <a:lstStyle/>
          <a:p>
            <a:endParaRPr lang="en-US"/>
          </a:p>
        </p:txBody>
      </p:sp>
      <p:cxnSp>
        <p:nvCxnSpPr>
          <p:cNvPr id="11" name="Curved Connector 10">
            <a:extLst>
              <a:ext uri="{FF2B5EF4-FFF2-40B4-BE49-F238E27FC236}">
                <a16:creationId xmlns:a16="http://schemas.microsoft.com/office/drawing/2014/main" id="{9D247165-41AE-8121-5842-832E5ADAD814}"/>
              </a:ext>
            </a:extLst>
          </p:cNvPr>
          <p:cNvCxnSpPr>
            <a:cxnSpLocks/>
          </p:cNvCxnSpPr>
          <p:nvPr/>
        </p:nvCxnSpPr>
        <p:spPr>
          <a:xfrm rot="10800000" flipV="1">
            <a:off x="8292053" y="676893"/>
            <a:ext cx="804446" cy="801641"/>
          </a:xfrm>
          <a:prstGeom prst="curvedConnector3">
            <a:avLst/>
          </a:prstGeom>
          <a:ln w="254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tangle 5" descr="Shopping cart">
            <a:extLst>
              <a:ext uri="{FF2B5EF4-FFF2-40B4-BE49-F238E27FC236}">
                <a16:creationId xmlns:a16="http://schemas.microsoft.com/office/drawing/2014/main" id="{6752EA6D-62CA-DE86-4C40-C6D79CFA1088}"/>
              </a:ext>
            </a:extLst>
          </p:cNvPr>
          <p:cNvSpPr/>
          <p:nvPr/>
        </p:nvSpPr>
        <p:spPr>
          <a:xfrm>
            <a:off x="1345139" y="2772366"/>
            <a:ext cx="829671" cy="829671"/>
          </a:xfrm>
          <a:prstGeom prst="rect">
            <a:avLst/>
          </a:prstGeom>
          <a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bg1"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/>
          <a:lstStyle/>
          <a:p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FA3CBC08-6B3C-3E62-0AE3-926FF1C505D4}"/>
              </a:ext>
            </a:extLst>
          </p:cNvPr>
          <p:cNvSpPr/>
          <p:nvPr/>
        </p:nvSpPr>
        <p:spPr>
          <a:xfrm>
            <a:off x="574730" y="4360594"/>
            <a:ext cx="2370489" cy="720000"/>
          </a:xfrm>
          <a:prstGeom prst="rect">
            <a:avLst/>
          </a:prstGeom>
        </p:spPr>
        <p:style>
          <a:lnRef idx="0">
            <a:schemeClr val="accent2">
              <a:alpha val="0"/>
              <a:hueOff val="0"/>
              <a:satOff val="0"/>
              <a:lumOff val="0"/>
              <a:alphaOff val="0"/>
            </a:schemeClr>
          </a:lnRef>
          <a:fillRef idx="0">
            <a:schemeClr val="accent2">
              <a:alpha val="0"/>
              <a:hueOff val="0"/>
              <a:satOff val="0"/>
              <a:lumOff val="0"/>
              <a:alphaOff val="0"/>
            </a:schemeClr>
          </a:fillRef>
          <a:effectRef idx="0">
            <a:schemeClr val="accent2">
              <a:alpha val="0"/>
              <a:hueOff val="0"/>
              <a:satOff val="0"/>
              <a:lumOff val="0"/>
              <a:alphaOff val="0"/>
            </a:schemeClr>
          </a:effectRef>
          <a:fontRef idx="minor">
            <a:schemeClr val="accent4">
              <a:hueOff val="0"/>
              <a:satOff val="0"/>
              <a:lumOff val="0"/>
              <a:alphaOff val="0"/>
            </a:schemeClr>
          </a:fontRef>
        </p:style>
        <p:txBody>
          <a:bodyPr/>
          <a:lstStyle/>
          <a:p>
            <a:endParaRPr lang="en-US"/>
          </a:p>
        </p:txBody>
      </p:sp>
      <p:grpSp>
        <p:nvGrpSpPr>
          <p:cNvPr id="28" name="Group 27">
            <a:extLst>
              <a:ext uri="{FF2B5EF4-FFF2-40B4-BE49-F238E27FC236}">
                <a16:creationId xmlns:a16="http://schemas.microsoft.com/office/drawing/2014/main" id="{FAE08354-40BB-16EA-30ED-2593D9663FFC}"/>
              </a:ext>
            </a:extLst>
          </p:cNvPr>
          <p:cNvGrpSpPr/>
          <p:nvPr/>
        </p:nvGrpSpPr>
        <p:grpSpPr>
          <a:xfrm>
            <a:off x="236657" y="358915"/>
            <a:ext cx="2948983" cy="825715"/>
            <a:chOff x="620115" y="1762727"/>
            <a:chExt cx="2948983" cy="825715"/>
          </a:xfrm>
        </p:grpSpPr>
        <p:sp>
          <p:nvSpPr>
            <p:cNvPr id="29" name="Oval 28">
              <a:extLst>
                <a:ext uri="{FF2B5EF4-FFF2-40B4-BE49-F238E27FC236}">
                  <a16:creationId xmlns:a16="http://schemas.microsoft.com/office/drawing/2014/main" id="{EC288D21-95A7-4F69-CA57-0FCAD5E3CD72}"/>
                </a:ext>
              </a:extLst>
            </p:cNvPr>
            <p:cNvSpPr/>
            <p:nvPr/>
          </p:nvSpPr>
          <p:spPr>
            <a:xfrm>
              <a:off x="620115" y="1762727"/>
              <a:ext cx="825715" cy="825715"/>
            </a:xfrm>
            <a:prstGeom prst="ellipse">
              <a:avLst/>
            </a:prstGeom>
          </p:spPr>
          <p:style>
            <a:lnRef idx="0">
              <a:schemeClr val="lt2">
                <a:alpha val="0"/>
                <a:hueOff val="0"/>
                <a:satOff val="0"/>
                <a:lumOff val="0"/>
                <a:alphaOff val="0"/>
              </a:schemeClr>
            </a:lnRef>
            <a:fillRef idx="1">
              <a:schemeClr val="dk2">
                <a:hueOff val="0"/>
                <a:satOff val="0"/>
                <a:lumOff val="0"/>
                <a:alphaOff val="0"/>
              </a:schemeClr>
            </a:fillRef>
            <a:effectRef idx="0">
              <a:schemeClr val="dk2">
                <a:hueOff val="0"/>
                <a:satOff val="0"/>
                <a:lumOff val="0"/>
                <a:alphaOff val="0"/>
              </a:schemeClr>
            </a:effectRef>
            <a:fontRef idx="minor"/>
          </p:style>
          <p:txBody>
            <a:bodyPr/>
            <a:lstStyle/>
            <a:p>
              <a:endParaRPr lang="en-US"/>
            </a:p>
          </p:txBody>
        </p:sp>
        <p:sp>
          <p:nvSpPr>
            <p:cNvPr id="30" name="Rectangle 29" descr="Report Add">
              <a:extLst>
                <a:ext uri="{FF2B5EF4-FFF2-40B4-BE49-F238E27FC236}">
                  <a16:creationId xmlns:a16="http://schemas.microsoft.com/office/drawing/2014/main" id="{B301309F-53BA-A08E-23AF-3EBF50A6A5B8}"/>
                </a:ext>
              </a:extLst>
            </p:cNvPr>
            <p:cNvSpPr/>
            <p:nvPr/>
          </p:nvSpPr>
          <p:spPr>
            <a:xfrm>
              <a:off x="793515" y="1936127"/>
              <a:ext cx="478914" cy="478914"/>
            </a:xfrm>
            <a:prstGeom prst="rect">
              <a:avLst/>
            </a:prstGeom>
            <a:blipFill>
              <a:blip r:embed="rId6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7"/>
                  </a:ext>
                </a:extLst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rgbClr r="0" g="0" b="0"/>
            </a:lnRef>
            <a:fillRef idx="1">
              <a:scrgbClr r="0" g="0" b="0"/>
            </a:fillRef>
            <a:effectRef idx="0">
              <a:schemeClr val="bg1"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/>
            <a:lstStyle/>
            <a:p>
              <a:endParaRPr lang="en-US"/>
            </a:p>
          </p:txBody>
        </p:sp>
        <p:grpSp>
          <p:nvGrpSpPr>
            <p:cNvPr id="31" name="Group 30">
              <a:extLst>
                <a:ext uri="{FF2B5EF4-FFF2-40B4-BE49-F238E27FC236}">
                  <a16:creationId xmlns:a16="http://schemas.microsoft.com/office/drawing/2014/main" id="{5E0E3C1D-2F43-1BD2-4748-0DC309C411FA}"/>
                </a:ext>
              </a:extLst>
            </p:cNvPr>
            <p:cNvGrpSpPr/>
            <p:nvPr/>
          </p:nvGrpSpPr>
          <p:grpSpPr>
            <a:xfrm>
              <a:off x="1622769" y="1762727"/>
              <a:ext cx="1946329" cy="825715"/>
              <a:chOff x="4356177" y="4704618"/>
              <a:chExt cx="1946329" cy="825715"/>
            </a:xfrm>
          </p:grpSpPr>
          <p:sp>
            <p:nvSpPr>
              <p:cNvPr id="32" name="Rectangle 31">
                <a:extLst>
                  <a:ext uri="{FF2B5EF4-FFF2-40B4-BE49-F238E27FC236}">
                    <a16:creationId xmlns:a16="http://schemas.microsoft.com/office/drawing/2014/main" id="{CE012829-2F57-2594-1D15-2448D2B77BEF}"/>
                  </a:ext>
                </a:extLst>
              </p:cNvPr>
              <p:cNvSpPr/>
              <p:nvPr/>
            </p:nvSpPr>
            <p:spPr>
              <a:xfrm>
                <a:off x="4356177" y="4704618"/>
                <a:ext cx="1946329" cy="825715"/>
              </a:xfrm>
              <a:prstGeom prst="rect">
                <a:avLst/>
              </a:prstGeom>
            </p:spPr>
            <p:style>
              <a:lnRef idx="0">
                <a:schemeClr val="dk2">
                  <a:alpha val="0"/>
                  <a:hueOff val="0"/>
                  <a:satOff val="0"/>
                  <a:lumOff val="0"/>
                  <a:alphaOff val="0"/>
                </a:schemeClr>
              </a:lnRef>
              <a:fillRef idx="0">
                <a:schemeClr val="dk2">
                  <a:alpha val="0"/>
                  <a:hueOff val="0"/>
                  <a:satOff val="0"/>
                  <a:lumOff val="0"/>
                  <a:alphaOff val="0"/>
                </a:schemeClr>
              </a:fillRef>
              <a:effectRef idx="0">
                <a:schemeClr val="dk2">
                  <a:alpha val="0"/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dk2">
                  <a:hueOff val="0"/>
                  <a:satOff val="0"/>
                  <a:lumOff val="0"/>
                  <a:alphaOff val="0"/>
                </a:schemeClr>
              </a:fontRef>
            </p:style>
            <p:txBody>
              <a:bodyPr/>
              <a:lstStyle/>
              <a:p>
                <a:endParaRPr lang="en-US"/>
              </a:p>
            </p:txBody>
          </p:sp>
          <p:sp>
            <p:nvSpPr>
              <p:cNvPr id="33" name="TextBox 32">
                <a:extLst>
                  <a:ext uri="{FF2B5EF4-FFF2-40B4-BE49-F238E27FC236}">
                    <a16:creationId xmlns:a16="http://schemas.microsoft.com/office/drawing/2014/main" id="{1C319DB8-9985-CDB1-21CB-FAABD929427B}"/>
                  </a:ext>
                </a:extLst>
              </p:cNvPr>
              <p:cNvSpPr txBox="1"/>
              <p:nvPr/>
            </p:nvSpPr>
            <p:spPr>
              <a:xfrm>
                <a:off x="4356177" y="4704618"/>
                <a:ext cx="1946329" cy="825715"/>
              </a:xfrm>
              <a:prstGeom prst="rect">
                <a:avLst/>
              </a:prstGeom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dk2">
                  <a:hueOff val="0"/>
                  <a:satOff val="0"/>
                  <a:lumOff val="0"/>
                  <a:alphaOff val="0"/>
                </a:schemeClr>
              </a:fontRef>
            </p:style>
            <p:txBody>
              <a:bodyPr spcFirstLastPara="0" vert="horz" wrap="square" lIns="0" tIns="0" rIns="0" bIns="0" numCol="1" spcCol="1270" anchor="ctr" anchorCtr="0">
                <a:noAutofit/>
              </a:bodyPr>
              <a:lstStyle/>
              <a:p>
                <a:pPr marL="0" lvl="0" indent="0" algn="l" defTabSz="844550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  <a:buNone/>
                </a:pPr>
                <a:r>
                  <a:rPr lang="en-US" sz="2400" kern="1200" dirty="0"/>
                  <a:t>Recommended Orders</a:t>
                </a:r>
              </a:p>
            </p:txBody>
          </p:sp>
        </p:grpSp>
      </p:grpSp>
      <p:pic>
        <p:nvPicPr>
          <p:cNvPr id="34" name="Picture 33">
            <a:extLst>
              <a:ext uri="{FF2B5EF4-FFF2-40B4-BE49-F238E27FC236}">
                <a16:creationId xmlns:a16="http://schemas.microsoft.com/office/drawing/2014/main" id="{3D748E91-AC59-7AD1-4EAC-B5DBAC11BB91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75161" y="1355160"/>
            <a:ext cx="3059727" cy="246752"/>
          </a:xfrm>
          <a:prstGeom prst="rect">
            <a:avLst/>
          </a:prstGeom>
        </p:spPr>
      </p:pic>
      <p:pic>
        <p:nvPicPr>
          <p:cNvPr id="4" name="Picture 3" descr="A blue circle with a check mark in it&#10;&#10;AI-generated content may be incorrect.">
            <a:extLst>
              <a:ext uri="{FF2B5EF4-FFF2-40B4-BE49-F238E27FC236}">
                <a16:creationId xmlns:a16="http://schemas.microsoft.com/office/drawing/2014/main" id="{B30778AC-051E-406D-E9EF-54BD38E03D63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10057" y="1921192"/>
            <a:ext cx="2832100" cy="3594100"/>
          </a:xfrm>
          <a:prstGeom prst="rect">
            <a:avLst/>
          </a:prstGeom>
        </p:spPr>
      </p:pic>
      <p:sp>
        <p:nvSpPr>
          <p:cNvPr id="16" name="TextBox 15">
            <a:extLst>
              <a:ext uri="{FF2B5EF4-FFF2-40B4-BE49-F238E27FC236}">
                <a16:creationId xmlns:a16="http://schemas.microsoft.com/office/drawing/2014/main" id="{4EE8D853-4064-2D71-E5E2-21023AD446D3}"/>
              </a:ext>
            </a:extLst>
          </p:cNvPr>
          <p:cNvSpPr txBox="1"/>
          <p:nvPr/>
        </p:nvSpPr>
        <p:spPr>
          <a:xfrm>
            <a:off x="9013372" y="70650"/>
            <a:ext cx="252352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EB7923"/>
                </a:solidFill>
              </a:rPr>
              <a:t>Customer can change quantities or delete from the order if needed</a:t>
            </a:r>
            <a:r>
              <a:rPr lang="en-US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4237569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18E7148-9AC7-66A1-B442-F8D90D3E84F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0" y="1122363"/>
            <a:ext cx="12192000" cy="2387600"/>
          </a:xfrm>
        </p:spPr>
        <p:txBody>
          <a:bodyPr anchor="b">
            <a:normAutofit/>
          </a:bodyPr>
          <a:lstStyle/>
          <a:p>
            <a:r>
              <a:rPr lang="en-US" dirty="0"/>
              <a:t>When will that be back in stock?</a:t>
            </a:r>
          </a:p>
        </p:txBody>
      </p:sp>
      <p:sp>
        <p:nvSpPr>
          <p:cNvPr id="7" name="Subtitle 2">
            <a:extLst>
              <a:ext uri="{FF2B5EF4-FFF2-40B4-BE49-F238E27FC236}">
                <a16:creationId xmlns:a16="http://schemas.microsoft.com/office/drawing/2014/main" id="{5A8A70C7-AE05-D2E4-FE25-BA745316E99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0" y="3602038"/>
            <a:ext cx="12192000" cy="1655762"/>
          </a:xfr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5631980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A6C0B09-130B-702E-A202-3EEFAF9B1E8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53961" y="1825625"/>
            <a:ext cx="3755923" cy="4351338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dirty="0"/>
              <a:t>Customers can request to be notified when a specific plant variety and size (SKU) is back in stock</a:t>
            </a:r>
          </a:p>
          <a:p>
            <a:r>
              <a:rPr lang="en-US" dirty="0"/>
              <a:t>Enter </a:t>
            </a:r>
            <a:r>
              <a:rPr lang="en-US"/>
              <a:t>a </a:t>
            </a:r>
            <a:r>
              <a:rPr lang="en-US" dirty="0"/>
              <a:t>desired quantity and </a:t>
            </a:r>
            <a:br>
              <a:rPr lang="en-US"/>
            </a:br>
            <a:r>
              <a:rPr lang="en-US" dirty="0"/>
              <a:t>date needed</a:t>
            </a:r>
            <a:endParaRPr lang="en-US">
              <a:cs typeface="Calibri"/>
            </a:endParaRPr>
          </a:p>
        </p:txBody>
      </p:sp>
      <p:grpSp>
        <p:nvGrpSpPr>
          <p:cNvPr id="15" name="Group 14">
            <a:extLst>
              <a:ext uri="{FF2B5EF4-FFF2-40B4-BE49-F238E27FC236}">
                <a16:creationId xmlns:a16="http://schemas.microsoft.com/office/drawing/2014/main" id="{764728AF-658B-57F8-ED92-7A6B1968A677}"/>
              </a:ext>
            </a:extLst>
          </p:cNvPr>
          <p:cNvGrpSpPr/>
          <p:nvPr/>
        </p:nvGrpSpPr>
        <p:grpSpPr>
          <a:xfrm>
            <a:off x="385905" y="417588"/>
            <a:ext cx="2948983" cy="825715"/>
            <a:chOff x="649276" y="528580"/>
            <a:chExt cx="2948983" cy="825715"/>
          </a:xfrm>
        </p:grpSpPr>
        <p:sp>
          <p:nvSpPr>
            <p:cNvPr id="4" name="Oval 3">
              <a:extLst>
                <a:ext uri="{FF2B5EF4-FFF2-40B4-BE49-F238E27FC236}">
                  <a16:creationId xmlns:a16="http://schemas.microsoft.com/office/drawing/2014/main" id="{65DA69C1-4F74-4385-78FE-83F014F5A0EC}"/>
                </a:ext>
              </a:extLst>
            </p:cNvPr>
            <p:cNvSpPr/>
            <p:nvPr/>
          </p:nvSpPr>
          <p:spPr>
            <a:xfrm>
              <a:off x="649276" y="528580"/>
              <a:ext cx="825715" cy="825715"/>
            </a:xfrm>
            <a:prstGeom prst="ellipse">
              <a:avLst/>
            </a:prstGeom>
          </p:spPr>
          <p:style>
            <a:lnRef idx="0">
              <a:schemeClr val="lt2">
                <a:alpha val="0"/>
                <a:hueOff val="0"/>
                <a:satOff val="0"/>
                <a:lumOff val="0"/>
                <a:alphaOff val="0"/>
              </a:schemeClr>
            </a:lnRef>
            <a:fillRef idx="1">
              <a:schemeClr val="dk2">
                <a:hueOff val="0"/>
                <a:satOff val="0"/>
                <a:lumOff val="0"/>
                <a:alphaOff val="0"/>
              </a:schemeClr>
            </a:fillRef>
            <a:effectRef idx="0">
              <a:schemeClr val="dk2">
                <a:hueOff val="0"/>
                <a:satOff val="0"/>
                <a:lumOff val="0"/>
                <a:alphaOff val="0"/>
              </a:schemeClr>
            </a:effectRef>
            <a:fontRef idx="minor"/>
          </p:style>
          <p:txBody>
            <a:bodyPr/>
            <a:lstStyle/>
            <a:p>
              <a:endParaRPr lang="en-US"/>
            </a:p>
          </p:txBody>
        </p:sp>
        <p:sp>
          <p:nvSpPr>
            <p:cNvPr id="5" name="Rectangle 4" descr="Stock Up">
              <a:extLst>
                <a:ext uri="{FF2B5EF4-FFF2-40B4-BE49-F238E27FC236}">
                  <a16:creationId xmlns:a16="http://schemas.microsoft.com/office/drawing/2014/main" id="{27353BD8-A146-BA45-6E50-4FAD55152079}"/>
                </a:ext>
              </a:extLst>
            </p:cNvPr>
            <p:cNvSpPr/>
            <p:nvPr/>
          </p:nvSpPr>
          <p:spPr>
            <a:xfrm>
              <a:off x="822676" y="701981"/>
              <a:ext cx="478914" cy="478914"/>
            </a:xfrm>
            <a:prstGeom prst="rect">
              <a:avLst/>
            </a:prstGeom>
            <a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rgbClr r="0" g="0" b="0"/>
            </a:lnRef>
            <a:fillRef idx="1">
              <a:scrgbClr r="0" g="0" b="0"/>
            </a:fillRef>
            <a:effectRef idx="0">
              <a:schemeClr val="bg1"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/>
            <a:lstStyle/>
            <a:p>
              <a:endParaRPr lang="en-US"/>
            </a:p>
          </p:txBody>
        </p:sp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88D4B077-FEA5-B1AF-C027-98A7952218B9}"/>
                </a:ext>
              </a:extLst>
            </p:cNvPr>
            <p:cNvGrpSpPr/>
            <p:nvPr/>
          </p:nvGrpSpPr>
          <p:grpSpPr>
            <a:xfrm>
              <a:off x="1651930" y="528580"/>
              <a:ext cx="1946329" cy="825715"/>
              <a:chOff x="1068060" y="2789948"/>
              <a:chExt cx="1946329" cy="825715"/>
            </a:xfrm>
          </p:grpSpPr>
          <p:sp>
            <p:nvSpPr>
              <p:cNvPr id="7" name="Rectangle 6">
                <a:extLst>
                  <a:ext uri="{FF2B5EF4-FFF2-40B4-BE49-F238E27FC236}">
                    <a16:creationId xmlns:a16="http://schemas.microsoft.com/office/drawing/2014/main" id="{1A2EDA02-8996-D246-E408-52500AE08A43}"/>
                  </a:ext>
                </a:extLst>
              </p:cNvPr>
              <p:cNvSpPr/>
              <p:nvPr/>
            </p:nvSpPr>
            <p:spPr>
              <a:xfrm>
                <a:off x="1068060" y="2789948"/>
                <a:ext cx="1946329" cy="825715"/>
              </a:xfrm>
              <a:prstGeom prst="rect">
                <a:avLst/>
              </a:prstGeom>
            </p:spPr>
            <p:style>
              <a:lnRef idx="0">
                <a:schemeClr val="dk2">
                  <a:alpha val="0"/>
                  <a:hueOff val="0"/>
                  <a:satOff val="0"/>
                  <a:lumOff val="0"/>
                  <a:alphaOff val="0"/>
                </a:schemeClr>
              </a:lnRef>
              <a:fillRef idx="0">
                <a:schemeClr val="dk2">
                  <a:alpha val="0"/>
                  <a:hueOff val="0"/>
                  <a:satOff val="0"/>
                  <a:lumOff val="0"/>
                  <a:alphaOff val="0"/>
                </a:schemeClr>
              </a:fillRef>
              <a:effectRef idx="0">
                <a:schemeClr val="dk2">
                  <a:alpha val="0"/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dk2">
                  <a:hueOff val="0"/>
                  <a:satOff val="0"/>
                  <a:lumOff val="0"/>
                  <a:alphaOff val="0"/>
                </a:schemeClr>
              </a:fontRef>
            </p:style>
            <p:txBody>
              <a:bodyPr/>
              <a:lstStyle/>
              <a:p>
                <a:endParaRPr lang="en-US"/>
              </a:p>
            </p:txBody>
          </p:sp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791DCF3F-E1EB-55F9-63CC-EF6E974DE779}"/>
                  </a:ext>
                </a:extLst>
              </p:cNvPr>
              <p:cNvSpPr txBox="1"/>
              <p:nvPr/>
            </p:nvSpPr>
            <p:spPr>
              <a:xfrm>
                <a:off x="1068060" y="2789948"/>
                <a:ext cx="1946329" cy="825715"/>
              </a:xfrm>
              <a:prstGeom prst="rect">
                <a:avLst/>
              </a:prstGeom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dk2">
                  <a:hueOff val="0"/>
                  <a:satOff val="0"/>
                  <a:lumOff val="0"/>
                  <a:alphaOff val="0"/>
                </a:schemeClr>
              </a:fontRef>
            </p:style>
            <p:txBody>
              <a:bodyPr spcFirstLastPara="0" vert="horz" wrap="square" lIns="0" tIns="0" rIns="0" bIns="0" numCol="1" spcCol="1270" anchor="ctr" anchorCtr="0">
                <a:noAutofit/>
              </a:bodyPr>
              <a:lstStyle/>
              <a:p>
                <a:pPr marL="0" lvl="0" indent="0" algn="l" defTabSz="844550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  <a:buNone/>
                </a:pPr>
                <a:r>
                  <a:rPr lang="en-US" sz="2400" kern="1200" dirty="0"/>
                  <a:t>In-Stock Notifications</a:t>
                </a:r>
              </a:p>
            </p:txBody>
          </p:sp>
        </p:grpSp>
      </p:grpSp>
      <p:pic>
        <p:nvPicPr>
          <p:cNvPr id="12" name="Picture 11" descr="A screenshot of a plant&#10;&#10;Description automatically generated">
            <a:extLst>
              <a:ext uri="{FF2B5EF4-FFF2-40B4-BE49-F238E27FC236}">
                <a16:creationId xmlns:a16="http://schemas.microsoft.com/office/drawing/2014/main" id="{F96753B0-13DE-D86F-FCAE-7A1C280661D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51074" y="149999"/>
            <a:ext cx="7317244" cy="4195859"/>
          </a:xfrm>
          <a:prstGeom prst="rect">
            <a:avLst/>
          </a:prstGeom>
          <a:ln>
            <a:solidFill>
              <a:srgbClr val="B7B6B6"/>
            </a:solidFill>
          </a:ln>
        </p:spPr>
      </p:pic>
      <p:pic>
        <p:nvPicPr>
          <p:cNvPr id="10" name="Picture 9" descr="A screenshot of a computer&#10;&#10;Description automatically generated">
            <a:extLst>
              <a:ext uri="{FF2B5EF4-FFF2-40B4-BE49-F238E27FC236}">
                <a16:creationId xmlns:a16="http://schemas.microsoft.com/office/drawing/2014/main" id="{24A00340-264B-5FD0-7100-485BC6F1A834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742904" y="4372477"/>
            <a:ext cx="3927987" cy="2473177"/>
          </a:xfrm>
          <a:prstGeom prst="rect">
            <a:avLst/>
          </a:prstGeom>
        </p:spPr>
      </p:pic>
      <p:sp>
        <p:nvSpPr>
          <p:cNvPr id="13" name="Down Arrow 12">
            <a:extLst>
              <a:ext uri="{FF2B5EF4-FFF2-40B4-BE49-F238E27FC236}">
                <a16:creationId xmlns:a16="http://schemas.microsoft.com/office/drawing/2014/main" id="{D216582C-A508-FCF2-6037-754A770C25F8}"/>
              </a:ext>
            </a:extLst>
          </p:cNvPr>
          <p:cNvSpPr/>
          <p:nvPr/>
        </p:nvSpPr>
        <p:spPr>
          <a:xfrm>
            <a:off x="10186220" y="4011561"/>
            <a:ext cx="521109" cy="599767"/>
          </a:xfrm>
          <a:prstGeom prst="down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BC457F15-5991-8CC7-295A-1401F0822D3E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75161" y="1355160"/>
            <a:ext cx="3059727" cy="246752"/>
          </a:xfrm>
          <a:prstGeom prst="rect">
            <a:avLst/>
          </a:prstGeom>
        </p:spPr>
      </p:pic>
      <p:sp>
        <p:nvSpPr>
          <p:cNvPr id="16" name="Rounded Rectangle 15">
            <a:extLst>
              <a:ext uri="{FF2B5EF4-FFF2-40B4-BE49-F238E27FC236}">
                <a16:creationId xmlns:a16="http://schemas.microsoft.com/office/drawing/2014/main" id="{65AA661C-24C2-2A76-08CB-BAA777FD1584}"/>
              </a:ext>
            </a:extLst>
          </p:cNvPr>
          <p:cNvSpPr/>
          <p:nvPr/>
        </p:nvSpPr>
        <p:spPr>
          <a:xfrm>
            <a:off x="7909877" y="5426765"/>
            <a:ext cx="884582" cy="447260"/>
          </a:xfrm>
          <a:prstGeom prst="roundRect">
            <a:avLst/>
          </a:prstGeom>
          <a:noFill/>
          <a:ln w="19050">
            <a:solidFill>
              <a:srgbClr val="EB7923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ounded Rectangle 16">
            <a:extLst>
              <a:ext uri="{FF2B5EF4-FFF2-40B4-BE49-F238E27FC236}">
                <a16:creationId xmlns:a16="http://schemas.microsoft.com/office/drawing/2014/main" id="{90D312E1-A2DB-6A7A-25A0-EB123A52EE3F}"/>
              </a:ext>
            </a:extLst>
          </p:cNvPr>
          <p:cNvSpPr/>
          <p:nvPr/>
        </p:nvSpPr>
        <p:spPr>
          <a:xfrm>
            <a:off x="7909877" y="5920521"/>
            <a:ext cx="884582" cy="447260"/>
          </a:xfrm>
          <a:prstGeom prst="roundRect">
            <a:avLst/>
          </a:prstGeom>
          <a:noFill/>
          <a:ln w="19050">
            <a:solidFill>
              <a:srgbClr val="EB7923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77021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after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22" presetClass="entr" presetSubtype="1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3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5500"/>
                            </p:stCondLst>
                            <p:childTnLst>
                              <p:par>
                                <p:cTn id="17" presetID="22" presetClass="entr" presetSubtype="8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16" grpId="0" animBg="1"/>
      <p:bldP spid="17" grpId="0" animBg="1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A6C0B09-130B-702E-A202-3EEFAF9B1E8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53961" y="1825625"/>
            <a:ext cx="3755923" cy="1603375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dirty="0"/>
              <a:t>On-screen success message after completing </a:t>
            </a:r>
            <a:r>
              <a:rPr lang="en-US"/>
              <a:t>a </a:t>
            </a:r>
            <a:r>
              <a:rPr lang="en-US" dirty="0"/>
              <a:t>request</a:t>
            </a:r>
          </a:p>
        </p:txBody>
      </p:sp>
      <p:grpSp>
        <p:nvGrpSpPr>
          <p:cNvPr id="15" name="Group 14">
            <a:extLst>
              <a:ext uri="{FF2B5EF4-FFF2-40B4-BE49-F238E27FC236}">
                <a16:creationId xmlns:a16="http://schemas.microsoft.com/office/drawing/2014/main" id="{764728AF-658B-57F8-ED92-7A6B1968A677}"/>
              </a:ext>
            </a:extLst>
          </p:cNvPr>
          <p:cNvGrpSpPr/>
          <p:nvPr/>
        </p:nvGrpSpPr>
        <p:grpSpPr>
          <a:xfrm>
            <a:off x="385905" y="417588"/>
            <a:ext cx="2948983" cy="825715"/>
            <a:chOff x="649276" y="528580"/>
            <a:chExt cx="2948983" cy="825715"/>
          </a:xfrm>
        </p:grpSpPr>
        <p:sp>
          <p:nvSpPr>
            <p:cNvPr id="4" name="Oval 3">
              <a:extLst>
                <a:ext uri="{FF2B5EF4-FFF2-40B4-BE49-F238E27FC236}">
                  <a16:creationId xmlns:a16="http://schemas.microsoft.com/office/drawing/2014/main" id="{65DA69C1-4F74-4385-78FE-83F014F5A0EC}"/>
                </a:ext>
              </a:extLst>
            </p:cNvPr>
            <p:cNvSpPr/>
            <p:nvPr/>
          </p:nvSpPr>
          <p:spPr>
            <a:xfrm>
              <a:off x="649276" y="528580"/>
              <a:ext cx="825715" cy="825715"/>
            </a:xfrm>
            <a:prstGeom prst="ellipse">
              <a:avLst/>
            </a:prstGeom>
          </p:spPr>
          <p:style>
            <a:lnRef idx="0">
              <a:schemeClr val="lt2">
                <a:alpha val="0"/>
                <a:hueOff val="0"/>
                <a:satOff val="0"/>
                <a:lumOff val="0"/>
                <a:alphaOff val="0"/>
              </a:schemeClr>
            </a:lnRef>
            <a:fillRef idx="1">
              <a:schemeClr val="dk2">
                <a:hueOff val="0"/>
                <a:satOff val="0"/>
                <a:lumOff val="0"/>
                <a:alphaOff val="0"/>
              </a:schemeClr>
            </a:fillRef>
            <a:effectRef idx="0">
              <a:schemeClr val="dk2">
                <a:hueOff val="0"/>
                <a:satOff val="0"/>
                <a:lumOff val="0"/>
                <a:alphaOff val="0"/>
              </a:schemeClr>
            </a:effectRef>
            <a:fontRef idx="minor"/>
          </p:style>
          <p:txBody>
            <a:bodyPr/>
            <a:lstStyle/>
            <a:p>
              <a:endParaRPr lang="en-US"/>
            </a:p>
          </p:txBody>
        </p:sp>
        <p:sp>
          <p:nvSpPr>
            <p:cNvPr id="5" name="Rectangle 4" descr="Stock Up">
              <a:extLst>
                <a:ext uri="{FF2B5EF4-FFF2-40B4-BE49-F238E27FC236}">
                  <a16:creationId xmlns:a16="http://schemas.microsoft.com/office/drawing/2014/main" id="{27353BD8-A146-BA45-6E50-4FAD55152079}"/>
                </a:ext>
              </a:extLst>
            </p:cNvPr>
            <p:cNvSpPr/>
            <p:nvPr/>
          </p:nvSpPr>
          <p:spPr>
            <a:xfrm>
              <a:off x="822676" y="701981"/>
              <a:ext cx="478914" cy="478914"/>
            </a:xfrm>
            <a:prstGeom prst="rect">
              <a:avLst/>
            </a:prstGeom>
            <a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rgbClr r="0" g="0" b="0"/>
            </a:lnRef>
            <a:fillRef idx="1">
              <a:scrgbClr r="0" g="0" b="0"/>
            </a:fillRef>
            <a:effectRef idx="0">
              <a:schemeClr val="bg1"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/>
            <a:lstStyle/>
            <a:p>
              <a:endParaRPr lang="en-US"/>
            </a:p>
          </p:txBody>
        </p:sp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88D4B077-FEA5-B1AF-C027-98A7952218B9}"/>
                </a:ext>
              </a:extLst>
            </p:cNvPr>
            <p:cNvGrpSpPr/>
            <p:nvPr/>
          </p:nvGrpSpPr>
          <p:grpSpPr>
            <a:xfrm>
              <a:off x="1651930" y="528580"/>
              <a:ext cx="1946329" cy="825715"/>
              <a:chOff x="1068060" y="2789948"/>
              <a:chExt cx="1946329" cy="825715"/>
            </a:xfrm>
          </p:grpSpPr>
          <p:sp>
            <p:nvSpPr>
              <p:cNvPr id="7" name="Rectangle 6">
                <a:extLst>
                  <a:ext uri="{FF2B5EF4-FFF2-40B4-BE49-F238E27FC236}">
                    <a16:creationId xmlns:a16="http://schemas.microsoft.com/office/drawing/2014/main" id="{1A2EDA02-8996-D246-E408-52500AE08A43}"/>
                  </a:ext>
                </a:extLst>
              </p:cNvPr>
              <p:cNvSpPr/>
              <p:nvPr/>
            </p:nvSpPr>
            <p:spPr>
              <a:xfrm>
                <a:off x="1068060" y="2789948"/>
                <a:ext cx="1946329" cy="825715"/>
              </a:xfrm>
              <a:prstGeom prst="rect">
                <a:avLst/>
              </a:prstGeom>
            </p:spPr>
            <p:style>
              <a:lnRef idx="0">
                <a:schemeClr val="dk2">
                  <a:alpha val="0"/>
                  <a:hueOff val="0"/>
                  <a:satOff val="0"/>
                  <a:lumOff val="0"/>
                  <a:alphaOff val="0"/>
                </a:schemeClr>
              </a:lnRef>
              <a:fillRef idx="0">
                <a:schemeClr val="dk2">
                  <a:alpha val="0"/>
                  <a:hueOff val="0"/>
                  <a:satOff val="0"/>
                  <a:lumOff val="0"/>
                  <a:alphaOff val="0"/>
                </a:schemeClr>
              </a:fillRef>
              <a:effectRef idx="0">
                <a:schemeClr val="dk2">
                  <a:alpha val="0"/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dk2">
                  <a:hueOff val="0"/>
                  <a:satOff val="0"/>
                  <a:lumOff val="0"/>
                  <a:alphaOff val="0"/>
                </a:schemeClr>
              </a:fontRef>
            </p:style>
            <p:txBody>
              <a:bodyPr/>
              <a:lstStyle/>
              <a:p>
                <a:endParaRPr lang="en-US"/>
              </a:p>
            </p:txBody>
          </p:sp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791DCF3F-E1EB-55F9-63CC-EF6E974DE779}"/>
                  </a:ext>
                </a:extLst>
              </p:cNvPr>
              <p:cNvSpPr txBox="1"/>
              <p:nvPr/>
            </p:nvSpPr>
            <p:spPr>
              <a:xfrm>
                <a:off x="1068060" y="2789948"/>
                <a:ext cx="1946329" cy="825715"/>
              </a:xfrm>
              <a:prstGeom prst="rect">
                <a:avLst/>
              </a:prstGeom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dk2">
                  <a:hueOff val="0"/>
                  <a:satOff val="0"/>
                  <a:lumOff val="0"/>
                  <a:alphaOff val="0"/>
                </a:schemeClr>
              </a:fontRef>
            </p:style>
            <p:txBody>
              <a:bodyPr spcFirstLastPara="0" vert="horz" wrap="square" lIns="0" tIns="0" rIns="0" bIns="0" numCol="1" spcCol="1270" anchor="ctr" anchorCtr="0">
                <a:noAutofit/>
              </a:bodyPr>
              <a:lstStyle/>
              <a:p>
                <a:pPr marL="0" lvl="0" indent="0" algn="l" defTabSz="844550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  <a:buNone/>
                </a:pPr>
                <a:r>
                  <a:rPr lang="en-US" sz="2400" kern="1200" dirty="0"/>
                  <a:t>In-Stock Notifications</a:t>
                </a:r>
              </a:p>
            </p:txBody>
          </p:sp>
        </p:grpSp>
      </p:grpSp>
      <p:pic>
        <p:nvPicPr>
          <p:cNvPr id="14" name="Picture 13">
            <a:extLst>
              <a:ext uri="{FF2B5EF4-FFF2-40B4-BE49-F238E27FC236}">
                <a16:creationId xmlns:a16="http://schemas.microsoft.com/office/drawing/2014/main" id="{BC457F15-5991-8CC7-295A-1401F0822D3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75161" y="1355160"/>
            <a:ext cx="3059727" cy="246752"/>
          </a:xfrm>
          <a:prstGeom prst="rect">
            <a:avLst/>
          </a:prstGeom>
        </p:spPr>
      </p:pic>
      <p:pic>
        <p:nvPicPr>
          <p:cNvPr id="9" name="Picture 8" descr="A screenshot of a website&#10;&#10;Description automatically generated">
            <a:extLst>
              <a:ext uri="{FF2B5EF4-FFF2-40B4-BE49-F238E27FC236}">
                <a16:creationId xmlns:a16="http://schemas.microsoft.com/office/drawing/2014/main" id="{5E82742C-8F63-7CAD-6EC4-919D8BF844E4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283284" y="830445"/>
            <a:ext cx="7772400" cy="5066404"/>
          </a:xfrm>
          <a:prstGeom prst="rect">
            <a:avLst/>
          </a:prstGeom>
          <a:ln>
            <a:solidFill>
              <a:schemeClr val="accent1">
                <a:shade val="15000"/>
              </a:schemeClr>
            </a:solidFill>
          </a:ln>
        </p:spPr>
      </p:pic>
      <p:pic>
        <p:nvPicPr>
          <p:cNvPr id="16" name="Picture 15" descr="A screenshot of a document&#10;&#10;Description automatically generated">
            <a:extLst>
              <a:ext uri="{FF2B5EF4-FFF2-40B4-BE49-F238E27FC236}">
                <a16:creationId xmlns:a16="http://schemas.microsoft.com/office/drawing/2014/main" id="{240B8CFA-135B-C801-01D1-911FF1469912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283284" y="1988218"/>
            <a:ext cx="7772400" cy="3078890"/>
          </a:xfrm>
          <a:prstGeom prst="rect">
            <a:avLst/>
          </a:prstGeom>
          <a:ln>
            <a:solidFill>
              <a:schemeClr val="accent1">
                <a:shade val="15000"/>
              </a:schemeClr>
            </a:solidFill>
          </a:ln>
        </p:spPr>
      </p:pic>
      <p:sp>
        <p:nvSpPr>
          <p:cNvPr id="17" name="Content Placeholder 2">
            <a:extLst>
              <a:ext uri="{FF2B5EF4-FFF2-40B4-BE49-F238E27FC236}">
                <a16:creationId xmlns:a16="http://schemas.microsoft.com/office/drawing/2014/main" id="{8DB8B111-1438-D299-9B82-0FB8C79946A4}"/>
              </a:ext>
            </a:extLst>
          </p:cNvPr>
          <p:cNvSpPr txBox="1">
            <a:spLocks/>
          </p:cNvSpPr>
          <p:nvPr/>
        </p:nvSpPr>
        <p:spPr>
          <a:xfrm>
            <a:off x="385905" y="3429000"/>
            <a:ext cx="3755923" cy="1703461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rgbClr val="EB7923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rgbClr val="B7B6B6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Customers can view all their open requests</a:t>
            </a:r>
          </a:p>
        </p:txBody>
      </p:sp>
    </p:spTree>
    <p:extLst>
      <p:ext uri="{BB962C8B-B14F-4D97-AF65-F5344CB8AC3E}">
        <p14:creationId xmlns:p14="http://schemas.microsoft.com/office/powerpoint/2010/main" val="14014987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6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435C7C2-F3A3-19E3-5520-75D3DC125D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0634" y="457200"/>
            <a:ext cx="5379522" cy="1600200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4000" dirty="0"/>
              <a:t>Plant is Back in Stock!</a:t>
            </a:r>
            <a:endParaRPr lang="en-US" sz="4000" kern="1200" dirty="0">
              <a:latin typeface="+mj-lt"/>
              <a:ea typeface="+mj-ea"/>
              <a:cs typeface="+mj-cs"/>
            </a:endParaRPr>
          </a:p>
        </p:txBody>
      </p:sp>
      <p:pic>
        <p:nvPicPr>
          <p:cNvPr id="5" name="Picture 4" descr="A screenshot of a website&#10;&#10;AI-generated content may be incorrect.">
            <a:extLst>
              <a:ext uri="{FF2B5EF4-FFF2-40B4-BE49-F238E27FC236}">
                <a16:creationId xmlns:a16="http://schemas.microsoft.com/office/drawing/2014/main" id="{2C7209E6-A356-606A-C080-D4B98983814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58917" y="130629"/>
            <a:ext cx="5550081" cy="6727371"/>
          </a:xfrm>
          <a:prstGeom prst="rect">
            <a:avLst/>
          </a:prstGeom>
          <a:noFill/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B0BC7758-0D11-4453-FDA0-97658688363A}"/>
              </a:ext>
            </a:extLst>
          </p:cNvPr>
          <p:cNvSpPr txBox="1"/>
          <p:nvPr/>
        </p:nvSpPr>
        <p:spPr>
          <a:xfrm>
            <a:off x="383002" y="2057400"/>
            <a:ext cx="4711512" cy="381158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>
              <a:lnSpc>
                <a:spcPct val="90000"/>
              </a:lnSpc>
              <a:spcBef>
                <a:spcPts val="1000"/>
              </a:spcBef>
            </a:pPr>
            <a:r>
              <a:rPr lang="en-US" sz="2000" dirty="0">
                <a:solidFill>
                  <a:srgbClr val="EB7923"/>
                </a:solidFill>
              </a:rPr>
              <a:t>Email notification with link to plant page.</a:t>
            </a:r>
          </a:p>
        </p:txBody>
      </p:sp>
    </p:spTree>
    <p:extLst>
      <p:ext uri="{BB962C8B-B14F-4D97-AF65-F5344CB8AC3E}">
        <p14:creationId xmlns:p14="http://schemas.microsoft.com/office/powerpoint/2010/main" val="2478365255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Placeholder 5" descr="A stack of cookies and a glass of milk&#10;&#10;AI-generated content may be incorrect.">
            <a:extLst>
              <a:ext uri="{FF2B5EF4-FFF2-40B4-BE49-F238E27FC236}">
                <a16:creationId xmlns:a16="http://schemas.microsoft.com/office/drawing/2014/main" id="{2A298CDC-50AB-AB8F-338E-F0E53D2AC538}"/>
              </a:ext>
            </a:extLst>
          </p:cNvPr>
          <p:cNvPicPr>
            <a:picLocks noGrp="1" noChangeAspect="1"/>
          </p:cNvPicPr>
          <p:nvPr>
            <p:ph type="pic" idx="1"/>
          </p:nvPr>
        </p:nvPicPr>
        <p:blipFill>
          <a:blip r:embed="rId2"/>
          <a:srcRect l="14341" t="18201" r="14341" b="10560"/>
          <a:stretch>
            <a:fillRect/>
          </a:stretch>
        </p:blipFill>
        <p:spPr>
          <a:xfrm>
            <a:off x="0" y="0"/>
            <a:ext cx="12192000" cy="6858000"/>
          </a:xfr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1E55E4F6-728B-B75A-C0E8-4DF7E0C0980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5631" y="237507"/>
            <a:ext cx="7849590" cy="1092530"/>
          </a:xfrm>
        </p:spPr>
        <p:txBody>
          <a:bodyPr>
            <a:normAutofit/>
          </a:bodyPr>
          <a:lstStyle/>
          <a:p>
            <a:r>
              <a:rPr lang="en-US" sz="5400" dirty="0">
                <a:solidFill>
                  <a:schemeClr val="tx1"/>
                </a:solidFill>
              </a:rPr>
              <a:t>What goes well together?</a:t>
            </a:r>
          </a:p>
        </p:txBody>
      </p:sp>
    </p:spTree>
    <p:extLst>
      <p:ext uri="{BB962C8B-B14F-4D97-AF65-F5344CB8AC3E}">
        <p14:creationId xmlns:p14="http://schemas.microsoft.com/office/powerpoint/2010/main" val="1245419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A close-up of a tree in the rain&#10;&#10;AI-generated content may be incorrect.">
            <a:extLst>
              <a:ext uri="{FF2B5EF4-FFF2-40B4-BE49-F238E27FC236}">
                <a16:creationId xmlns:a16="http://schemas.microsoft.com/office/drawing/2014/main" id="{6B95DCA8-6338-0616-1609-40648B151B7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8F180348-B756-04FA-04BF-8750BD0CCF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b="1" dirty="0"/>
              <a:t>How can your sales team be rainmakers?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A5402B0-729A-45E7-CDC6-3248A8279A7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90144" y="1536192"/>
            <a:ext cx="10963656" cy="4956683"/>
          </a:xfrm>
        </p:spPr>
        <p:txBody>
          <a:bodyPr>
            <a:normAutofit lnSpcReduction="10000"/>
          </a:bodyPr>
          <a:lstStyle/>
          <a:p>
            <a:r>
              <a:rPr lang="en-US" dirty="0"/>
              <a:t>Develop Programs</a:t>
            </a:r>
          </a:p>
          <a:p>
            <a:pPr lvl="1"/>
            <a:r>
              <a:rPr lang="en-US" b="1" dirty="0">
                <a:solidFill>
                  <a:schemeClr val="bg1"/>
                </a:solidFill>
              </a:rPr>
              <a:t>Native Plants</a:t>
            </a:r>
          </a:p>
          <a:p>
            <a:pPr lvl="1"/>
            <a:r>
              <a:rPr lang="en-US" b="1" dirty="0">
                <a:solidFill>
                  <a:schemeClr val="bg1"/>
                </a:solidFill>
              </a:rPr>
              <a:t>Fall Trees and Shrubs</a:t>
            </a:r>
          </a:p>
          <a:p>
            <a:pPr lvl="1"/>
            <a:r>
              <a:rPr lang="en-US" b="1" dirty="0">
                <a:solidFill>
                  <a:schemeClr val="bg1"/>
                </a:solidFill>
              </a:rPr>
              <a:t>Hedges / Privacy Screening</a:t>
            </a:r>
          </a:p>
          <a:p>
            <a:pPr lvl="1"/>
            <a:r>
              <a:rPr lang="en-US" b="1" dirty="0">
                <a:solidFill>
                  <a:schemeClr val="bg1"/>
                </a:solidFill>
              </a:rPr>
              <a:t>Water Wise Plants</a:t>
            </a:r>
          </a:p>
          <a:p>
            <a:r>
              <a:rPr lang="en-US" dirty="0"/>
              <a:t>Develop/Improve Relationships with Current Customers</a:t>
            </a:r>
          </a:p>
          <a:p>
            <a:r>
              <a:rPr lang="en-US" dirty="0"/>
              <a:t>Review Sales History to Identify Opportunities</a:t>
            </a:r>
          </a:p>
          <a:p>
            <a:r>
              <a:rPr lang="en-US" dirty="0"/>
              <a:t>Push Varieties with Excess Inventory </a:t>
            </a:r>
          </a:p>
          <a:p>
            <a:r>
              <a:rPr lang="en-US" dirty="0"/>
              <a:t>Resolve Problems</a:t>
            </a:r>
          </a:p>
          <a:p>
            <a:r>
              <a:rPr lang="en-US" dirty="0"/>
              <a:t>Prospecting &amp; Networking</a:t>
            </a:r>
          </a:p>
          <a:p>
            <a:r>
              <a:rPr lang="en-US" dirty="0"/>
              <a:t>Call on New Customers</a:t>
            </a:r>
          </a:p>
        </p:txBody>
      </p:sp>
    </p:spTree>
    <p:extLst>
      <p:ext uri="{BB962C8B-B14F-4D97-AF65-F5344CB8AC3E}">
        <p14:creationId xmlns:p14="http://schemas.microsoft.com/office/powerpoint/2010/main" val="691018086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35A8C0C-588C-18A6-C474-7C348EDF21A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2420" y="484581"/>
            <a:ext cx="4121726" cy="1750002"/>
          </a:xfrm>
        </p:spPr>
        <p:txBody>
          <a:bodyPr>
            <a:normAutofit fontScale="90000"/>
          </a:bodyPr>
          <a:lstStyle/>
          <a:p>
            <a:r>
              <a:rPr lang="en-US" dirty="0"/>
              <a:t>Review Sales History to Identify Opportunities</a:t>
            </a:r>
          </a:p>
        </p:txBody>
      </p:sp>
      <p:pic>
        <p:nvPicPr>
          <p:cNvPr id="5" name="Picture 4" descr="A screenshot of a computer screen&#10;&#10;AI-generated content may be incorrect.">
            <a:extLst>
              <a:ext uri="{FF2B5EF4-FFF2-40B4-BE49-F238E27FC236}">
                <a16:creationId xmlns:a16="http://schemas.microsoft.com/office/drawing/2014/main" id="{D57D0F51-81AB-AB77-199C-43E1740BED1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45527" y="554182"/>
            <a:ext cx="8079475" cy="6151418"/>
          </a:xfrm>
          <a:prstGeom prst="rect">
            <a:avLst/>
          </a:prstGeom>
        </p:spPr>
      </p:pic>
      <p:sp>
        <p:nvSpPr>
          <p:cNvPr id="6" name="Oval 5">
            <a:extLst>
              <a:ext uri="{FF2B5EF4-FFF2-40B4-BE49-F238E27FC236}">
                <a16:creationId xmlns:a16="http://schemas.microsoft.com/office/drawing/2014/main" id="{48A0204C-EF84-5F3E-BA8F-2D4549C643C7}"/>
              </a:ext>
            </a:extLst>
          </p:cNvPr>
          <p:cNvSpPr/>
          <p:nvPr/>
        </p:nvSpPr>
        <p:spPr>
          <a:xfrm>
            <a:off x="3925455" y="4535055"/>
            <a:ext cx="5948218" cy="517237"/>
          </a:xfrm>
          <a:prstGeom prst="ellipse">
            <a:avLst/>
          </a:prstGeom>
          <a:noFill/>
          <a:ln w="25400">
            <a:solidFill>
              <a:srgbClr val="EB7923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875413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B769B0F-01F0-200F-C1E4-784C81EA96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63149" y="1325880"/>
            <a:ext cx="6181152" cy="3066507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7200" b="0" i="0" kern="1200" dirty="0">
                <a:solidFill>
                  <a:srgbClr val="EBEBEB"/>
                </a:solidFill>
                <a:latin typeface="+mj-lt"/>
                <a:ea typeface="+mj-ea"/>
                <a:cs typeface="+mj-cs"/>
              </a:rPr>
              <a:t>Where to Buy</a:t>
            </a:r>
          </a:p>
        </p:txBody>
      </p:sp>
      <p:pic>
        <p:nvPicPr>
          <p:cNvPr id="5" name="Picture 4" descr="Graphical user interface, text, application, email&#10;&#10;Description automatically generated">
            <a:extLst>
              <a:ext uri="{FF2B5EF4-FFF2-40B4-BE49-F238E27FC236}">
                <a16:creationId xmlns:a16="http://schemas.microsoft.com/office/drawing/2014/main" id="{58512932-E141-13E8-59BA-0130985192F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3854" y="799074"/>
            <a:ext cx="3431749" cy="5259386"/>
          </a:xfrm>
          <a:prstGeom prst="rect">
            <a:avLst/>
          </a:prstGeom>
          <a:effectLst/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07E70A2F-7AB5-677E-B73A-B79A36778533}"/>
              </a:ext>
            </a:extLst>
          </p:cNvPr>
          <p:cNvSpPr txBox="1"/>
          <p:nvPr/>
        </p:nvSpPr>
        <p:spPr>
          <a:xfrm>
            <a:off x="5276923" y="2609898"/>
            <a:ext cx="4394152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>
                <a:solidFill>
                  <a:schemeClr val="bg1"/>
                </a:solidFill>
              </a:rPr>
              <a:t>Website Functionality</a:t>
            </a:r>
            <a:endParaRPr 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42600922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 descr="A close up of a blue flower&#10;&#10;AI-generated content may be incorrect.">
            <a:extLst>
              <a:ext uri="{FF2B5EF4-FFF2-40B4-BE49-F238E27FC236}">
                <a16:creationId xmlns:a16="http://schemas.microsoft.com/office/drawing/2014/main" id="{013D4E91-C227-BC74-2A2F-152A79D765D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7824" y="-9235"/>
            <a:ext cx="12258067" cy="6895162"/>
          </a:xfr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91471753-E2F2-5302-9F05-9F26EAB037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09673" y="-9235"/>
            <a:ext cx="6227617" cy="1325563"/>
          </a:xfrm>
        </p:spPr>
        <p:txBody>
          <a:bodyPr>
            <a:normAutofit fontScale="90000"/>
          </a:bodyPr>
          <a:lstStyle/>
          <a:p>
            <a:pPr algn="r"/>
            <a:r>
              <a:rPr lang="en-US" sz="9600" b="1" dirty="0">
                <a:solidFill>
                  <a:schemeClr val="bg1"/>
                </a:solidFill>
              </a:rPr>
              <a:t>Questions?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DD5DB20A-09FD-8533-F14F-9C660F580FF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2435" y="5643419"/>
            <a:ext cx="3925672" cy="475006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3DD54ECF-998F-7202-A381-81609BB3F96C}"/>
              </a:ext>
            </a:extLst>
          </p:cNvPr>
          <p:cNvSpPr txBox="1"/>
          <p:nvPr/>
        </p:nvSpPr>
        <p:spPr>
          <a:xfrm>
            <a:off x="360219" y="6179010"/>
            <a:ext cx="327890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>
                <a:solidFill>
                  <a:schemeClr val="bg1"/>
                </a:solidFill>
              </a:rPr>
              <a:t>Booth #2908</a:t>
            </a:r>
          </a:p>
        </p:txBody>
      </p:sp>
    </p:spTree>
    <p:extLst>
      <p:ext uri="{BB962C8B-B14F-4D97-AF65-F5344CB8AC3E}">
        <p14:creationId xmlns:p14="http://schemas.microsoft.com/office/powerpoint/2010/main" val="3912890506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bg>
      <p:bgPr>
        <a:blipFill rotWithShape="1">
          <a:blip r:embed="rId2">
            <a:duotone>
              <a:schemeClr val="bg2">
                <a:shade val="69000"/>
                <a:hueMod val="108000"/>
                <a:satMod val="164000"/>
                <a:lumMod val="74000"/>
              </a:schemeClr>
              <a:schemeClr val="bg2">
                <a:tint val="96000"/>
                <a:hueMod val="88000"/>
                <a:satMod val="140000"/>
                <a:lumMod val="132000"/>
              </a:schemeClr>
            </a:duotone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2524B94-4EF9-F957-AF52-43DCE3663D9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901447" y="1325880"/>
            <a:ext cx="3543464" cy="3066507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4800" dirty="0">
                <a:solidFill>
                  <a:srgbClr val="EBEBEB"/>
                </a:solidFill>
              </a:rPr>
              <a:t>Where to Buy Results</a:t>
            </a:r>
          </a:p>
        </p:txBody>
      </p:sp>
      <p:pic>
        <p:nvPicPr>
          <p:cNvPr id="5" name="Picture 4" descr="Map&#10;&#10;Description automatically generated">
            <a:extLst>
              <a:ext uri="{FF2B5EF4-FFF2-40B4-BE49-F238E27FC236}">
                <a16:creationId xmlns:a16="http://schemas.microsoft.com/office/drawing/2014/main" id="{71A46674-9CD8-729D-3B85-18E41F98E369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26649" r="4895" b="1"/>
          <a:stretch/>
        </p:blipFill>
        <p:spPr>
          <a:xfrm>
            <a:off x="20" y="10"/>
            <a:ext cx="7759920" cy="6857991"/>
          </a:xfrm>
          <a:custGeom>
            <a:avLst/>
            <a:gdLst/>
            <a:ahLst/>
            <a:cxnLst/>
            <a:rect l="l" t="t" r="r" b="b"/>
            <a:pathLst>
              <a:path w="7759940" h="6858001">
                <a:moveTo>
                  <a:pt x="0" y="0"/>
                </a:moveTo>
                <a:lnTo>
                  <a:pt x="1296537" y="0"/>
                </a:lnTo>
                <a:lnTo>
                  <a:pt x="1296537" y="1"/>
                </a:lnTo>
                <a:lnTo>
                  <a:pt x="6415225" y="1"/>
                </a:lnTo>
                <a:lnTo>
                  <a:pt x="6415225" y="0"/>
                </a:lnTo>
                <a:lnTo>
                  <a:pt x="7758763" y="0"/>
                </a:lnTo>
                <a:lnTo>
                  <a:pt x="7733718" y="155677"/>
                </a:lnTo>
                <a:lnTo>
                  <a:pt x="7709849" y="310668"/>
                </a:lnTo>
                <a:lnTo>
                  <a:pt x="7686485" y="466344"/>
                </a:lnTo>
                <a:lnTo>
                  <a:pt x="7666482" y="622707"/>
                </a:lnTo>
                <a:lnTo>
                  <a:pt x="7646311" y="778383"/>
                </a:lnTo>
                <a:lnTo>
                  <a:pt x="7627485" y="934746"/>
                </a:lnTo>
                <a:lnTo>
                  <a:pt x="7611349" y="1089051"/>
                </a:lnTo>
                <a:lnTo>
                  <a:pt x="7596053" y="1245413"/>
                </a:lnTo>
                <a:lnTo>
                  <a:pt x="7582101" y="1401090"/>
                </a:lnTo>
                <a:lnTo>
                  <a:pt x="7569999" y="1554023"/>
                </a:lnTo>
                <a:lnTo>
                  <a:pt x="7557896" y="1709014"/>
                </a:lnTo>
                <a:lnTo>
                  <a:pt x="7547811" y="1861947"/>
                </a:lnTo>
                <a:lnTo>
                  <a:pt x="7539911" y="2014881"/>
                </a:lnTo>
                <a:lnTo>
                  <a:pt x="7531674" y="2167128"/>
                </a:lnTo>
                <a:lnTo>
                  <a:pt x="7524783" y="2318004"/>
                </a:lnTo>
                <a:lnTo>
                  <a:pt x="7519908" y="2467509"/>
                </a:lnTo>
                <a:lnTo>
                  <a:pt x="7515706" y="2617013"/>
                </a:lnTo>
                <a:lnTo>
                  <a:pt x="7511672" y="2765146"/>
                </a:lnTo>
                <a:lnTo>
                  <a:pt x="7509823" y="2911221"/>
                </a:lnTo>
                <a:lnTo>
                  <a:pt x="7507806" y="3057297"/>
                </a:lnTo>
                <a:lnTo>
                  <a:pt x="7506797" y="3201315"/>
                </a:lnTo>
                <a:lnTo>
                  <a:pt x="7507806" y="3343961"/>
                </a:lnTo>
                <a:lnTo>
                  <a:pt x="7507806" y="3485236"/>
                </a:lnTo>
                <a:lnTo>
                  <a:pt x="7509823" y="3625139"/>
                </a:lnTo>
                <a:lnTo>
                  <a:pt x="7512848" y="3762299"/>
                </a:lnTo>
                <a:lnTo>
                  <a:pt x="7515706" y="3898087"/>
                </a:lnTo>
                <a:lnTo>
                  <a:pt x="7518900" y="4031133"/>
                </a:lnTo>
                <a:lnTo>
                  <a:pt x="7523774" y="4163492"/>
                </a:lnTo>
                <a:lnTo>
                  <a:pt x="7528985" y="4293793"/>
                </a:lnTo>
                <a:lnTo>
                  <a:pt x="7533691" y="4421352"/>
                </a:lnTo>
                <a:lnTo>
                  <a:pt x="7546971" y="4670298"/>
                </a:lnTo>
                <a:lnTo>
                  <a:pt x="7561090" y="4908956"/>
                </a:lnTo>
                <a:lnTo>
                  <a:pt x="7575882" y="5138013"/>
                </a:lnTo>
                <a:lnTo>
                  <a:pt x="7592187" y="5354726"/>
                </a:lnTo>
                <a:lnTo>
                  <a:pt x="7609164" y="5561838"/>
                </a:lnTo>
                <a:lnTo>
                  <a:pt x="7627485" y="5753862"/>
                </a:lnTo>
                <a:lnTo>
                  <a:pt x="7645471" y="5934227"/>
                </a:lnTo>
                <a:lnTo>
                  <a:pt x="7663456" y="6100191"/>
                </a:lnTo>
                <a:lnTo>
                  <a:pt x="7680433" y="6252438"/>
                </a:lnTo>
                <a:lnTo>
                  <a:pt x="7696570" y="6387541"/>
                </a:lnTo>
                <a:lnTo>
                  <a:pt x="7711866" y="6509613"/>
                </a:lnTo>
                <a:lnTo>
                  <a:pt x="7724641" y="6612483"/>
                </a:lnTo>
                <a:lnTo>
                  <a:pt x="7736743" y="6698894"/>
                </a:lnTo>
                <a:lnTo>
                  <a:pt x="7754057" y="6817538"/>
                </a:lnTo>
                <a:lnTo>
                  <a:pt x="7759940" y="6858000"/>
                </a:lnTo>
                <a:lnTo>
                  <a:pt x="6854586" y="6858000"/>
                </a:lnTo>
                <a:lnTo>
                  <a:pt x="6854586" y="6858001"/>
                </a:lnTo>
                <a:lnTo>
                  <a:pt x="764022" y="6858001"/>
                </a:lnTo>
                <a:lnTo>
                  <a:pt x="764022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4CEEE881-131C-1BDC-E5CF-22BB6C6FD311}"/>
              </a:ext>
            </a:extLst>
          </p:cNvPr>
          <p:cNvSpPr txBox="1"/>
          <p:nvPr/>
        </p:nvSpPr>
        <p:spPr>
          <a:xfrm>
            <a:off x="7885494" y="2298140"/>
            <a:ext cx="387317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/>
              <a:t>Website Functionality</a:t>
            </a:r>
            <a:endParaRPr lang="en-US" sz="1600" dirty="0"/>
          </a:p>
        </p:txBody>
      </p:sp>
    </p:spTree>
    <p:extLst>
      <p:ext uri="{BB962C8B-B14F-4D97-AF65-F5344CB8AC3E}">
        <p14:creationId xmlns:p14="http://schemas.microsoft.com/office/powerpoint/2010/main" val="31944833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5E5C4AC0-8C72-B5DE-AA05-F3541D9E0268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738602595"/>
              </p:ext>
            </p:extLst>
          </p:nvPr>
        </p:nvGraphicFramePr>
        <p:xfrm>
          <a:off x="838199" y="733778"/>
          <a:ext cx="11048411" cy="530577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536066">
                  <a:extLst>
                    <a:ext uri="{9D8B030D-6E8A-4147-A177-3AD203B41FA5}">
                      <a16:colId xmlns:a16="http://schemas.microsoft.com/office/drawing/2014/main" val="591618333"/>
                    </a:ext>
                  </a:extLst>
                </a:gridCol>
                <a:gridCol w="5512345">
                  <a:extLst>
                    <a:ext uri="{9D8B030D-6E8A-4147-A177-3AD203B41FA5}">
                      <a16:colId xmlns:a16="http://schemas.microsoft.com/office/drawing/2014/main" val="1789977960"/>
                    </a:ext>
                  </a:extLst>
                </a:gridCol>
              </a:tblGrid>
              <a:tr h="2652889">
                <a:tc>
                  <a:txBody>
                    <a:bodyPr/>
                    <a:lstStyle/>
                    <a:p>
                      <a:endParaRPr lang="en-US" sz="2000" dirty="0"/>
                    </a:p>
                  </a:txBody>
                  <a:tcPr marT="50292" marB="50292"/>
                </a:tc>
                <a:tc>
                  <a:txBody>
                    <a:bodyPr/>
                    <a:lstStyle/>
                    <a:p>
                      <a:endParaRPr lang="en-US" sz="2000" dirty="0"/>
                    </a:p>
                  </a:txBody>
                  <a:tcPr marT="50292" marB="50292"/>
                </a:tc>
                <a:extLst>
                  <a:ext uri="{0D108BD9-81ED-4DB2-BD59-A6C34878D82A}">
                    <a16:rowId xmlns:a16="http://schemas.microsoft.com/office/drawing/2014/main" val="3341809424"/>
                  </a:ext>
                </a:extLst>
              </a:tr>
              <a:tr h="2652889">
                <a:tc>
                  <a:txBody>
                    <a:bodyPr/>
                    <a:lstStyle/>
                    <a:p>
                      <a:endParaRPr lang="en-US" sz="2000" dirty="0"/>
                    </a:p>
                  </a:txBody>
                  <a:tcPr marT="50292" marB="50292"/>
                </a:tc>
                <a:tc>
                  <a:txBody>
                    <a:bodyPr/>
                    <a:lstStyle/>
                    <a:p>
                      <a:endParaRPr lang="en-US" sz="2000" dirty="0"/>
                    </a:p>
                  </a:txBody>
                  <a:tcPr marT="50292" marB="50292"/>
                </a:tc>
                <a:extLst>
                  <a:ext uri="{0D108BD9-81ED-4DB2-BD59-A6C34878D82A}">
                    <a16:rowId xmlns:a16="http://schemas.microsoft.com/office/drawing/2014/main" val="3630524062"/>
                  </a:ext>
                </a:extLst>
              </a:tr>
            </a:tbl>
          </a:graphicData>
        </a:graphic>
      </p:graphicFrame>
      <p:sp>
        <p:nvSpPr>
          <p:cNvPr id="5" name="TextBox 4">
            <a:extLst>
              <a:ext uri="{FF2B5EF4-FFF2-40B4-BE49-F238E27FC236}">
                <a16:creationId xmlns:a16="http://schemas.microsoft.com/office/drawing/2014/main" id="{7D14AD07-61CB-3219-73D0-BCF09E824B5C}"/>
              </a:ext>
            </a:extLst>
          </p:cNvPr>
          <p:cNvSpPr txBox="1"/>
          <p:nvPr/>
        </p:nvSpPr>
        <p:spPr>
          <a:xfrm rot="16200000">
            <a:off x="-767644" y="1806811"/>
            <a:ext cx="2607734" cy="461665"/>
          </a:xfrm>
          <a:prstGeom prst="rect">
            <a:avLst/>
          </a:prstGeom>
          <a:solidFill>
            <a:srgbClr val="EB7923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solidFill>
                  <a:schemeClr val="bg1"/>
                </a:solidFill>
              </a:rPr>
              <a:t>High Time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F29C06A4-B159-57AA-13B3-4C4FDC815A67}"/>
              </a:ext>
            </a:extLst>
          </p:cNvPr>
          <p:cNvSpPr txBox="1"/>
          <p:nvPr/>
        </p:nvSpPr>
        <p:spPr>
          <a:xfrm>
            <a:off x="838197" y="1827199"/>
            <a:ext cx="553622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/>
              <a:t>High Time / Low Value Add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73BD82EB-153C-1BFE-3A9B-CF907989E13D}"/>
              </a:ext>
            </a:extLst>
          </p:cNvPr>
          <p:cNvSpPr txBox="1"/>
          <p:nvPr/>
        </p:nvSpPr>
        <p:spPr>
          <a:xfrm>
            <a:off x="838197" y="4430637"/>
            <a:ext cx="549487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/>
              <a:t>Low Time / Low Value Add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2948DE5B-9562-FE03-5C4C-686A837A849E}"/>
              </a:ext>
            </a:extLst>
          </p:cNvPr>
          <p:cNvSpPr txBox="1"/>
          <p:nvPr/>
        </p:nvSpPr>
        <p:spPr>
          <a:xfrm>
            <a:off x="6374426" y="1827199"/>
            <a:ext cx="547082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/>
              <a:t>High Time / High Value Add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9F240684-7DCC-1D80-ED05-6D65274E5873}"/>
              </a:ext>
            </a:extLst>
          </p:cNvPr>
          <p:cNvSpPr txBox="1"/>
          <p:nvPr/>
        </p:nvSpPr>
        <p:spPr>
          <a:xfrm>
            <a:off x="6374426" y="4430636"/>
            <a:ext cx="547082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/>
              <a:t>Low Time / High Value Add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B3F66CDD-8B19-E6F4-CF12-62363E2FAEB8}"/>
              </a:ext>
            </a:extLst>
          </p:cNvPr>
          <p:cNvSpPr txBox="1"/>
          <p:nvPr/>
        </p:nvSpPr>
        <p:spPr>
          <a:xfrm rot="16200000">
            <a:off x="-767646" y="4472421"/>
            <a:ext cx="2607734" cy="461665"/>
          </a:xfrm>
          <a:prstGeom prst="rect">
            <a:avLst/>
          </a:prstGeom>
          <a:solidFill>
            <a:srgbClr val="EB7923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solidFill>
                  <a:schemeClr val="bg1"/>
                </a:solidFill>
              </a:rPr>
              <a:t>Low Time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7EFC086F-D378-47E1-CFC7-B138878B8A07}"/>
              </a:ext>
            </a:extLst>
          </p:cNvPr>
          <p:cNvSpPr txBox="1"/>
          <p:nvPr/>
        </p:nvSpPr>
        <p:spPr>
          <a:xfrm>
            <a:off x="838199" y="272111"/>
            <a:ext cx="5494868" cy="461665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2400" dirty="0"/>
              <a:t>Low Value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B86E6351-CCD3-6B80-3CCF-A1000945C5F3}"/>
              </a:ext>
            </a:extLst>
          </p:cNvPr>
          <p:cNvSpPr txBox="1"/>
          <p:nvPr/>
        </p:nvSpPr>
        <p:spPr>
          <a:xfrm>
            <a:off x="6380167" y="272111"/>
            <a:ext cx="5494868" cy="461665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2400" dirty="0"/>
              <a:t>High Value</a:t>
            </a:r>
          </a:p>
        </p:txBody>
      </p:sp>
    </p:spTree>
    <p:extLst>
      <p:ext uri="{BB962C8B-B14F-4D97-AF65-F5344CB8AC3E}">
        <p14:creationId xmlns:p14="http://schemas.microsoft.com/office/powerpoint/2010/main" val="2530625075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35DB3719-6FDC-4E5D-891D-FF40B7300F6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CE84CC3-96EE-0727-7B42-198B67C679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>
            <a:normAutofit/>
          </a:bodyPr>
          <a:lstStyle/>
          <a:p>
            <a:r>
              <a:rPr lang="en-US" sz="4600"/>
              <a:t>Making it Easier for Your Customers to Buy</a:t>
            </a:r>
          </a:p>
        </p:txBody>
      </p:sp>
      <p:sp>
        <p:nvSpPr>
          <p:cNvPr id="11" name="sketch line">
            <a:extLst>
              <a:ext uri="{FF2B5EF4-FFF2-40B4-BE49-F238E27FC236}">
                <a16:creationId xmlns:a16="http://schemas.microsoft.com/office/drawing/2014/main" id="{E0CBAC23-2E3F-4A90-BA59-F8299F6A543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38200" y="1865313"/>
            <a:ext cx="10424160" cy="18288"/>
          </a:xfrm>
          <a:custGeom>
            <a:avLst/>
            <a:gdLst>
              <a:gd name="connsiteX0" fmla="*/ 0 w 10424160"/>
              <a:gd name="connsiteY0" fmla="*/ 0 h 18288"/>
              <a:gd name="connsiteX1" fmla="*/ 903427 w 10424160"/>
              <a:gd name="connsiteY1" fmla="*/ 0 h 18288"/>
              <a:gd name="connsiteX2" fmla="*/ 1389888 w 10424160"/>
              <a:gd name="connsiteY2" fmla="*/ 0 h 18288"/>
              <a:gd name="connsiteX3" fmla="*/ 2189074 w 10424160"/>
              <a:gd name="connsiteY3" fmla="*/ 0 h 18288"/>
              <a:gd name="connsiteX4" fmla="*/ 2675534 w 10424160"/>
              <a:gd name="connsiteY4" fmla="*/ 0 h 18288"/>
              <a:gd name="connsiteX5" fmla="*/ 3370478 w 10424160"/>
              <a:gd name="connsiteY5" fmla="*/ 0 h 18288"/>
              <a:gd name="connsiteX6" fmla="*/ 4169664 w 10424160"/>
              <a:gd name="connsiteY6" fmla="*/ 0 h 18288"/>
              <a:gd name="connsiteX7" fmla="*/ 4551883 w 10424160"/>
              <a:gd name="connsiteY7" fmla="*/ 0 h 18288"/>
              <a:gd name="connsiteX8" fmla="*/ 4934102 w 10424160"/>
              <a:gd name="connsiteY8" fmla="*/ 0 h 18288"/>
              <a:gd name="connsiteX9" fmla="*/ 5837530 w 10424160"/>
              <a:gd name="connsiteY9" fmla="*/ 0 h 18288"/>
              <a:gd name="connsiteX10" fmla="*/ 6532474 w 10424160"/>
              <a:gd name="connsiteY10" fmla="*/ 0 h 18288"/>
              <a:gd name="connsiteX11" fmla="*/ 6914693 w 10424160"/>
              <a:gd name="connsiteY11" fmla="*/ 0 h 18288"/>
              <a:gd name="connsiteX12" fmla="*/ 7609637 w 10424160"/>
              <a:gd name="connsiteY12" fmla="*/ 0 h 18288"/>
              <a:gd name="connsiteX13" fmla="*/ 8513064 w 10424160"/>
              <a:gd name="connsiteY13" fmla="*/ 0 h 18288"/>
              <a:gd name="connsiteX14" fmla="*/ 9103766 w 10424160"/>
              <a:gd name="connsiteY14" fmla="*/ 0 h 18288"/>
              <a:gd name="connsiteX15" fmla="*/ 9694469 w 10424160"/>
              <a:gd name="connsiteY15" fmla="*/ 0 h 18288"/>
              <a:gd name="connsiteX16" fmla="*/ 10424160 w 10424160"/>
              <a:gd name="connsiteY16" fmla="*/ 0 h 18288"/>
              <a:gd name="connsiteX17" fmla="*/ 10424160 w 10424160"/>
              <a:gd name="connsiteY17" fmla="*/ 18288 h 18288"/>
              <a:gd name="connsiteX18" fmla="*/ 9729216 w 10424160"/>
              <a:gd name="connsiteY18" fmla="*/ 18288 h 18288"/>
              <a:gd name="connsiteX19" fmla="*/ 8930030 w 10424160"/>
              <a:gd name="connsiteY19" fmla="*/ 18288 h 18288"/>
              <a:gd name="connsiteX20" fmla="*/ 8130845 w 10424160"/>
              <a:gd name="connsiteY20" fmla="*/ 18288 h 18288"/>
              <a:gd name="connsiteX21" fmla="*/ 7644384 w 10424160"/>
              <a:gd name="connsiteY21" fmla="*/ 18288 h 18288"/>
              <a:gd name="connsiteX22" fmla="*/ 6740957 w 10424160"/>
              <a:gd name="connsiteY22" fmla="*/ 18288 h 18288"/>
              <a:gd name="connsiteX23" fmla="*/ 6046013 w 10424160"/>
              <a:gd name="connsiteY23" fmla="*/ 18288 h 18288"/>
              <a:gd name="connsiteX24" fmla="*/ 5663794 w 10424160"/>
              <a:gd name="connsiteY24" fmla="*/ 18288 h 18288"/>
              <a:gd name="connsiteX25" fmla="*/ 4968850 w 10424160"/>
              <a:gd name="connsiteY25" fmla="*/ 18288 h 18288"/>
              <a:gd name="connsiteX26" fmla="*/ 4378147 w 10424160"/>
              <a:gd name="connsiteY26" fmla="*/ 18288 h 18288"/>
              <a:gd name="connsiteX27" fmla="*/ 3787445 w 10424160"/>
              <a:gd name="connsiteY27" fmla="*/ 18288 h 18288"/>
              <a:gd name="connsiteX28" fmla="*/ 3196742 w 10424160"/>
              <a:gd name="connsiteY28" fmla="*/ 18288 h 18288"/>
              <a:gd name="connsiteX29" fmla="*/ 2606040 w 10424160"/>
              <a:gd name="connsiteY29" fmla="*/ 18288 h 18288"/>
              <a:gd name="connsiteX30" fmla="*/ 1806854 w 10424160"/>
              <a:gd name="connsiteY30" fmla="*/ 18288 h 18288"/>
              <a:gd name="connsiteX31" fmla="*/ 1111910 w 10424160"/>
              <a:gd name="connsiteY31" fmla="*/ 18288 h 18288"/>
              <a:gd name="connsiteX32" fmla="*/ 729691 w 10424160"/>
              <a:gd name="connsiteY32" fmla="*/ 18288 h 18288"/>
              <a:gd name="connsiteX33" fmla="*/ 0 w 10424160"/>
              <a:gd name="connsiteY33" fmla="*/ 18288 h 18288"/>
              <a:gd name="connsiteX34" fmla="*/ 0 w 10424160"/>
              <a:gd name="connsiteY34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</a:cxnLst>
            <a:rect l="l" t="t" r="r" b="b"/>
            <a:pathLst>
              <a:path w="10424160" h="18288" fill="none" extrusionOk="0">
                <a:moveTo>
                  <a:pt x="0" y="0"/>
                </a:moveTo>
                <a:cubicBezTo>
                  <a:pt x="251416" y="-3874"/>
                  <a:pt x="479411" y="-20508"/>
                  <a:pt x="903427" y="0"/>
                </a:cubicBezTo>
                <a:cubicBezTo>
                  <a:pt x="1327443" y="20508"/>
                  <a:pt x="1177990" y="-7387"/>
                  <a:pt x="1389888" y="0"/>
                </a:cubicBezTo>
                <a:cubicBezTo>
                  <a:pt x="1601786" y="7387"/>
                  <a:pt x="1928602" y="-6697"/>
                  <a:pt x="2189074" y="0"/>
                </a:cubicBezTo>
                <a:cubicBezTo>
                  <a:pt x="2449546" y="6697"/>
                  <a:pt x="2440085" y="-21144"/>
                  <a:pt x="2675534" y="0"/>
                </a:cubicBezTo>
                <a:cubicBezTo>
                  <a:pt x="2910983" y="21144"/>
                  <a:pt x="3026158" y="-11124"/>
                  <a:pt x="3370478" y="0"/>
                </a:cubicBezTo>
                <a:cubicBezTo>
                  <a:pt x="3714798" y="11124"/>
                  <a:pt x="3864539" y="-10660"/>
                  <a:pt x="4169664" y="0"/>
                </a:cubicBezTo>
                <a:cubicBezTo>
                  <a:pt x="4474789" y="10660"/>
                  <a:pt x="4471218" y="16488"/>
                  <a:pt x="4551883" y="0"/>
                </a:cubicBezTo>
                <a:cubicBezTo>
                  <a:pt x="4632548" y="-16488"/>
                  <a:pt x="4786830" y="7986"/>
                  <a:pt x="4934102" y="0"/>
                </a:cubicBezTo>
                <a:cubicBezTo>
                  <a:pt x="5081374" y="-7986"/>
                  <a:pt x="5575881" y="-33003"/>
                  <a:pt x="5837530" y="0"/>
                </a:cubicBezTo>
                <a:cubicBezTo>
                  <a:pt x="6099179" y="33003"/>
                  <a:pt x="6305895" y="14170"/>
                  <a:pt x="6532474" y="0"/>
                </a:cubicBezTo>
                <a:cubicBezTo>
                  <a:pt x="6759053" y="-14170"/>
                  <a:pt x="6726707" y="16121"/>
                  <a:pt x="6914693" y="0"/>
                </a:cubicBezTo>
                <a:cubicBezTo>
                  <a:pt x="7102679" y="-16121"/>
                  <a:pt x="7397857" y="32594"/>
                  <a:pt x="7609637" y="0"/>
                </a:cubicBezTo>
                <a:cubicBezTo>
                  <a:pt x="7821417" y="-32594"/>
                  <a:pt x="8141235" y="-3745"/>
                  <a:pt x="8513064" y="0"/>
                </a:cubicBezTo>
                <a:cubicBezTo>
                  <a:pt x="8884893" y="3745"/>
                  <a:pt x="8877548" y="3359"/>
                  <a:pt x="9103766" y="0"/>
                </a:cubicBezTo>
                <a:cubicBezTo>
                  <a:pt x="9329984" y="-3359"/>
                  <a:pt x="9545570" y="-17843"/>
                  <a:pt x="9694469" y="0"/>
                </a:cubicBezTo>
                <a:cubicBezTo>
                  <a:pt x="9843368" y="17843"/>
                  <a:pt x="10162477" y="-1217"/>
                  <a:pt x="10424160" y="0"/>
                </a:cubicBezTo>
                <a:cubicBezTo>
                  <a:pt x="10424498" y="7640"/>
                  <a:pt x="10423710" y="11289"/>
                  <a:pt x="10424160" y="18288"/>
                </a:cubicBezTo>
                <a:cubicBezTo>
                  <a:pt x="10184680" y="20716"/>
                  <a:pt x="10034768" y="-9357"/>
                  <a:pt x="9729216" y="18288"/>
                </a:cubicBezTo>
                <a:cubicBezTo>
                  <a:pt x="9423664" y="45933"/>
                  <a:pt x="9309220" y="36372"/>
                  <a:pt x="8930030" y="18288"/>
                </a:cubicBezTo>
                <a:cubicBezTo>
                  <a:pt x="8550840" y="204"/>
                  <a:pt x="8513376" y="34707"/>
                  <a:pt x="8130845" y="18288"/>
                </a:cubicBezTo>
                <a:cubicBezTo>
                  <a:pt x="7748315" y="1869"/>
                  <a:pt x="7864674" y="19659"/>
                  <a:pt x="7644384" y="18288"/>
                </a:cubicBezTo>
                <a:cubicBezTo>
                  <a:pt x="7424094" y="16917"/>
                  <a:pt x="6947001" y="55680"/>
                  <a:pt x="6740957" y="18288"/>
                </a:cubicBezTo>
                <a:cubicBezTo>
                  <a:pt x="6534913" y="-19104"/>
                  <a:pt x="6313809" y="33391"/>
                  <a:pt x="6046013" y="18288"/>
                </a:cubicBezTo>
                <a:cubicBezTo>
                  <a:pt x="5778217" y="3185"/>
                  <a:pt x="5786775" y="1439"/>
                  <a:pt x="5663794" y="18288"/>
                </a:cubicBezTo>
                <a:cubicBezTo>
                  <a:pt x="5540813" y="35137"/>
                  <a:pt x="5204724" y="25434"/>
                  <a:pt x="4968850" y="18288"/>
                </a:cubicBezTo>
                <a:cubicBezTo>
                  <a:pt x="4732976" y="11142"/>
                  <a:pt x="4559928" y="34568"/>
                  <a:pt x="4378147" y="18288"/>
                </a:cubicBezTo>
                <a:cubicBezTo>
                  <a:pt x="4196366" y="2008"/>
                  <a:pt x="3992200" y="35409"/>
                  <a:pt x="3787445" y="18288"/>
                </a:cubicBezTo>
                <a:cubicBezTo>
                  <a:pt x="3582690" y="1167"/>
                  <a:pt x="3488876" y="-7583"/>
                  <a:pt x="3196742" y="18288"/>
                </a:cubicBezTo>
                <a:cubicBezTo>
                  <a:pt x="2904608" y="44159"/>
                  <a:pt x="2729828" y="45906"/>
                  <a:pt x="2606040" y="18288"/>
                </a:cubicBezTo>
                <a:cubicBezTo>
                  <a:pt x="2482252" y="-9330"/>
                  <a:pt x="2000672" y="-5498"/>
                  <a:pt x="1806854" y="18288"/>
                </a:cubicBezTo>
                <a:cubicBezTo>
                  <a:pt x="1613036" y="42074"/>
                  <a:pt x="1310933" y="-4240"/>
                  <a:pt x="1111910" y="18288"/>
                </a:cubicBezTo>
                <a:cubicBezTo>
                  <a:pt x="912887" y="40816"/>
                  <a:pt x="891560" y="1701"/>
                  <a:pt x="729691" y="18288"/>
                </a:cubicBezTo>
                <a:cubicBezTo>
                  <a:pt x="567822" y="34875"/>
                  <a:pt x="203025" y="34462"/>
                  <a:pt x="0" y="18288"/>
                </a:cubicBezTo>
                <a:cubicBezTo>
                  <a:pt x="-82" y="11708"/>
                  <a:pt x="-178" y="8956"/>
                  <a:pt x="0" y="0"/>
                </a:cubicBezTo>
                <a:close/>
              </a:path>
              <a:path w="10424160" h="18288" stroke="0" extrusionOk="0">
                <a:moveTo>
                  <a:pt x="0" y="0"/>
                </a:moveTo>
                <a:cubicBezTo>
                  <a:pt x="119910" y="17195"/>
                  <a:pt x="345032" y="1652"/>
                  <a:pt x="590702" y="0"/>
                </a:cubicBezTo>
                <a:cubicBezTo>
                  <a:pt x="836372" y="-1652"/>
                  <a:pt x="830717" y="-10944"/>
                  <a:pt x="972922" y="0"/>
                </a:cubicBezTo>
                <a:cubicBezTo>
                  <a:pt x="1115127" y="10944"/>
                  <a:pt x="1638708" y="17269"/>
                  <a:pt x="1876349" y="0"/>
                </a:cubicBezTo>
                <a:cubicBezTo>
                  <a:pt x="2113990" y="-17269"/>
                  <a:pt x="2263529" y="27642"/>
                  <a:pt x="2467051" y="0"/>
                </a:cubicBezTo>
                <a:cubicBezTo>
                  <a:pt x="2670573" y="-27642"/>
                  <a:pt x="2867743" y="-1552"/>
                  <a:pt x="3057754" y="0"/>
                </a:cubicBezTo>
                <a:cubicBezTo>
                  <a:pt x="3247765" y="1552"/>
                  <a:pt x="3729099" y="45169"/>
                  <a:pt x="3961181" y="0"/>
                </a:cubicBezTo>
                <a:cubicBezTo>
                  <a:pt x="4193263" y="-45169"/>
                  <a:pt x="4313735" y="4067"/>
                  <a:pt x="4447642" y="0"/>
                </a:cubicBezTo>
                <a:cubicBezTo>
                  <a:pt x="4581549" y="-4067"/>
                  <a:pt x="5123626" y="11867"/>
                  <a:pt x="5351069" y="0"/>
                </a:cubicBezTo>
                <a:cubicBezTo>
                  <a:pt x="5578512" y="-11867"/>
                  <a:pt x="6044105" y="-19983"/>
                  <a:pt x="6254496" y="0"/>
                </a:cubicBezTo>
                <a:cubicBezTo>
                  <a:pt x="6464887" y="19983"/>
                  <a:pt x="6664731" y="4232"/>
                  <a:pt x="6949440" y="0"/>
                </a:cubicBezTo>
                <a:cubicBezTo>
                  <a:pt x="7234149" y="-4232"/>
                  <a:pt x="7497205" y="28731"/>
                  <a:pt x="7852867" y="0"/>
                </a:cubicBezTo>
                <a:cubicBezTo>
                  <a:pt x="8208529" y="-28731"/>
                  <a:pt x="8287556" y="2616"/>
                  <a:pt x="8443570" y="0"/>
                </a:cubicBezTo>
                <a:cubicBezTo>
                  <a:pt x="8599584" y="-2616"/>
                  <a:pt x="8871283" y="-14113"/>
                  <a:pt x="9034272" y="0"/>
                </a:cubicBezTo>
                <a:cubicBezTo>
                  <a:pt x="9197261" y="14113"/>
                  <a:pt x="9604978" y="-35623"/>
                  <a:pt x="9833458" y="0"/>
                </a:cubicBezTo>
                <a:cubicBezTo>
                  <a:pt x="10061938" y="35623"/>
                  <a:pt x="10231944" y="-8194"/>
                  <a:pt x="10424160" y="0"/>
                </a:cubicBezTo>
                <a:cubicBezTo>
                  <a:pt x="10424285" y="4395"/>
                  <a:pt x="10424085" y="9776"/>
                  <a:pt x="10424160" y="18288"/>
                </a:cubicBezTo>
                <a:cubicBezTo>
                  <a:pt x="10058736" y="-5772"/>
                  <a:pt x="9942989" y="-18764"/>
                  <a:pt x="9624974" y="18288"/>
                </a:cubicBezTo>
                <a:cubicBezTo>
                  <a:pt x="9306959" y="55340"/>
                  <a:pt x="9229263" y="24995"/>
                  <a:pt x="8930030" y="18288"/>
                </a:cubicBezTo>
                <a:cubicBezTo>
                  <a:pt x="8630797" y="11581"/>
                  <a:pt x="8647263" y="10931"/>
                  <a:pt x="8547811" y="18288"/>
                </a:cubicBezTo>
                <a:cubicBezTo>
                  <a:pt x="8448359" y="25645"/>
                  <a:pt x="8173221" y="219"/>
                  <a:pt x="8061350" y="18288"/>
                </a:cubicBezTo>
                <a:cubicBezTo>
                  <a:pt x="7949479" y="36357"/>
                  <a:pt x="7437002" y="17516"/>
                  <a:pt x="7157923" y="18288"/>
                </a:cubicBezTo>
                <a:cubicBezTo>
                  <a:pt x="6878844" y="19060"/>
                  <a:pt x="6610241" y="8864"/>
                  <a:pt x="6462979" y="18288"/>
                </a:cubicBezTo>
                <a:cubicBezTo>
                  <a:pt x="6315717" y="27712"/>
                  <a:pt x="6124879" y="4989"/>
                  <a:pt x="5976518" y="18288"/>
                </a:cubicBezTo>
                <a:cubicBezTo>
                  <a:pt x="5828157" y="31587"/>
                  <a:pt x="5566880" y="7112"/>
                  <a:pt x="5281574" y="18288"/>
                </a:cubicBezTo>
                <a:cubicBezTo>
                  <a:pt x="4996268" y="29464"/>
                  <a:pt x="5085614" y="20493"/>
                  <a:pt x="4899355" y="18288"/>
                </a:cubicBezTo>
                <a:cubicBezTo>
                  <a:pt x="4713096" y="16083"/>
                  <a:pt x="4606138" y="34359"/>
                  <a:pt x="4517136" y="18288"/>
                </a:cubicBezTo>
                <a:cubicBezTo>
                  <a:pt x="4428134" y="2217"/>
                  <a:pt x="4125335" y="52414"/>
                  <a:pt x="3822192" y="18288"/>
                </a:cubicBezTo>
                <a:cubicBezTo>
                  <a:pt x="3519049" y="-15838"/>
                  <a:pt x="3453132" y="3859"/>
                  <a:pt x="3335731" y="18288"/>
                </a:cubicBezTo>
                <a:cubicBezTo>
                  <a:pt x="3218330" y="32717"/>
                  <a:pt x="2718749" y="-13936"/>
                  <a:pt x="2536546" y="18288"/>
                </a:cubicBezTo>
                <a:cubicBezTo>
                  <a:pt x="2354343" y="50512"/>
                  <a:pt x="2190669" y="3238"/>
                  <a:pt x="2050085" y="18288"/>
                </a:cubicBezTo>
                <a:cubicBezTo>
                  <a:pt x="1909501" y="33338"/>
                  <a:pt x="1520975" y="3062"/>
                  <a:pt x="1250899" y="18288"/>
                </a:cubicBezTo>
                <a:cubicBezTo>
                  <a:pt x="980823" y="33514"/>
                  <a:pt x="992936" y="28036"/>
                  <a:pt x="868680" y="18288"/>
                </a:cubicBezTo>
                <a:cubicBezTo>
                  <a:pt x="744424" y="8540"/>
                  <a:pt x="230364" y="33365"/>
                  <a:pt x="0" y="18288"/>
                </a:cubicBezTo>
                <a:cubicBezTo>
                  <a:pt x="-504" y="12101"/>
                  <a:pt x="-591" y="7719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1275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7" name="Content Placeholder 2">
            <a:extLst>
              <a:ext uri="{FF2B5EF4-FFF2-40B4-BE49-F238E27FC236}">
                <a16:creationId xmlns:a16="http://schemas.microsoft.com/office/drawing/2014/main" id="{966F562F-CFEF-3EA0-A69F-D44D4F8E23CF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167635612"/>
              </p:ext>
            </p:extLst>
          </p:nvPr>
        </p:nvGraphicFramePr>
        <p:xfrm>
          <a:off x="838200" y="2228087"/>
          <a:ext cx="10515600" cy="394887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6" name="Picture 5" descr="A group of circles with a white background&#10;&#10;Description automatically generated with medium confidence">
            <a:extLst>
              <a:ext uri="{FF2B5EF4-FFF2-40B4-BE49-F238E27FC236}">
                <a16:creationId xmlns:a16="http://schemas.microsoft.com/office/drawing/2014/main" id="{FD92DF2B-6D6C-D000-D9EC-65C4F67AB11F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890090" y="5865784"/>
            <a:ext cx="4411819" cy="7730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33838171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Content Placeholder 10" descr="A screenshot of a website&#10;&#10;Description automatically generated">
            <a:extLst>
              <a:ext uri="{FF2B5EF4-FFF2-40B4-BE49-F238E27FC236}">
                <a16:creationId xmlns:a16="http://schemas.microsoft.com/office/drawing/2014/main" id="{F20EB9BC-DBA5-34F2-793B-35C0D3A8616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6284068" y="91601"/>
            <a:ext cx="5048655" cy="6654504"/>
          </a:xfrm>
          <a:ln>
            <a:solidFill>
              <a:srgbClr val="B7B6B6"/>
            </a:solidFill>
          </a:ln>
        </p:spPr>
      </p:pic>
      <p:grpSp>
        <p:nvGrpSpPr>
          <p:cNvPr id="9" name="Group 8">
            <a:extLst>
              <a:ext uri="{FF2B5EF4-FFF2-40B4-BE49-F238E27FC236}">
                <a16:creationId xmlns:a16="http://schemas.microsoft.com/office/drawing/2014/main" id="{9BF3BFC2-DE39-EE3C-FB6D-A93362F03F16}"/>
              </a:ext>
            </a:extLst>
          </p:cNvPr>
          <p:cNvGrpSpPr/>
          <p:nvPr/>
        </p:nvGrpSpPr>
        <p:grpSpPr>
          <a:xfrm>
            <a:off x="1713498" y="164700"/>
            <a:ext cx="1449000" cy="1449000"/>
            <a:chOff x="2064498" y="520200"/>
            <a:chExt cx="1098000" cy="1098000"/>
          </a:xfrm>
        </p:grpSpPr>
        <p:sp>
          <p:nvSpPr>
            <p:cNvPr id="4" name="Oval 3">
              <a:extLst>
                <a:ext uri="{FF2B5EF4-FFF2-40B4-BE49-F238E27FC236}">
                  <a16:creationId xmlns:a16="http://schemas.microsoft.com/office/drawing/2014/main" id="{E9D514A2-DC0B-F619-A0FF-43E49CCC65A8}"/>
                </a:ext>
              </a:extLst>
            </p:cNvPr>
            <p:cNvSpPr/>
            <p:nvPr/>
          </p:nvSpPr>
          <p:spPr>
            <a:xfrm>
              <a:off x="2064498" y="520200"/>
              <a:ext cx="1098000" cy="1098000"/>
            </a:xfrm>
            <a:prstGeom prst="ellipse">
              <a:avLst/>
            </a:prstGeom>
          </p:spPr>
          <p:style>
            <a:lnRef idx="0">
              <a:schemeClr val="lt1">
                <a:alpha val="0"/>
                <a:hueOff val="0"/>
                <a:satOff val="0"/>
                <a:lumOff val="0"/>
                <a:alphaOff val="0"/>
              </a:schemeClr>
            </a:lnRef>
            <a:fillRef idx="1">
              <a:schemeClr val="accent6">
                <a:hueOff val="0"/>
                <a:satOff val="0"/>
                <a:lumOff val="0"/>
                <a:alphaOff val="0"/>
              </a:schemeClr>
            </a:fillRef>
            <a:effectRef idx="0">
              <a:schemeClr val="accent6">
                <a:hueOff val="0"/>
                <a:satOff val="0"/>
                <a:lumOff val="0"/>
                <a:alphaOff val="0"/>
              </a:schemeClr>
            </a:effectRef>
            <a:fontRef idx="minor"/>
          </p:style>
          <p:txBody>
            <a:bodyPr/>
            <a:lstStyle/>
            <a:p>
              <a:endParaRPr lang="en-US"/>
            </a:p>
          </p:txBody>
        </p:sp>
        <p:sp>
          <p:nvSpPr>
            <p:cNvPr id="5" name="Rectangle 4" descr="Checkmark">
              <a:extLst>
                <a:ext uri="{FF2B5EF4-FFF2-40B4-BE49-F238E27FC236}">
                  <a16:creationId xmlns:a16="http://schemas.microsoft.com/office/drawing/2014/main" id="{C529B7D3-9C7E-7A30-DDF8-1DC81F83F5E7}"/>
                </a:ext>
              </a:extLst>
            </p:cNvPr>
            <p:cNvSpPr/>
            <p:nvPr/>
          </p:nvSpPr>
          <p:spPr>
            <a:xfrm>
              <a:off x="2298498" y="754200"/>
              <a:ext cx="630000" cy="630000"/>
            </a:xfrm>
            <a:prstGeom prst="rect">
              <a:avLst/>
            </a:prstGeom>
            <a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rgbClr r="0" g="0" b="0"/>
            </a:lnRef>
            <a:fillRef idx="1">
              <a:scrgbClr r="0" g="0" b="0"/>
            </a:fillRef>
            <a:effectRef idx="0">
              <a:schemeClr val="bg1"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/>
            <a:lstStyle/>
            <a:p>
              <a:endParaRPr lang="en-US"/>
            </a:p>
          </p:txBody>
        </p:sp>
      </p:grpSp>
      <p:grpSp>
        <p:nvGrpSpPr>
          <p:cNvPr id="6" name="Group 5">
            <a:extLst>
              <a:ext uri="{FF2B5EF4-FFF2-40B4-BE49-F238E27FC236}">
                <a16:creationId xmlns:a16="http://schemas.microsoft.com/office/drawing/2014/main" id="{1426F7F0-AF81-5DB8-C96B-9B61DB20F206}"/>
              </a:ext>
            </a:extLst>
          </p:cNvPr>
          <p:cNvGrpSpPr/>
          <p:nvPr/>
        </p:nvGrpSpPr>
        <p:grpSpPr>
          <a:xfrm>
            <a:off x="1021503" y="1960200"/>
            <a:ext cx="2832988" cy="1133195"/>
            <a:chOff x="8587800" y="2334438"/>
            <a:chExt cx="1800000" cy="720000"/>
          </a:xfrm>
        </p:grpSpPr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DF4DF638-84BF-6584-AD42-6F4719A2B033}"/>
                </a:ext>
              </a:extLst>
            </p:cNvPr>
            <p:cNvSpPr/>
            <p:nvPr/>
          </p:nvSpPr>
          <p:spPr>
            <a:xfrm>
              <a:off x="8587800" y="2334438"/>
              <a:ext cx="1800000" cy="720000"/>
            </a:xfrm>
            <a:prstGeom prst="rect">
              <a:avLst/>
            </a:prstGeom>
          </p:spPr>
          <p:style>
            <a:lnRef idx="0">
              <a:schemeClr val="accent2">
                <a:alpha val="0"/>
                <a:hueOff val="0"/>
                <a:satOff val="0"/>
                <a:lumOff val="0"/>
                <a:alphaOff val="0"/>
              </a:schemeClr>
            </a:lnRef>
            <a:fillRef idx="0">
              <a:schemeClr val="accent2">
                <a:alpha val="0"/>
                <a:hueOff val="0"/>
                <a:satOff val="0"/>
                <a:lumOff val="0"/>
                <a:alphaOff val="0"/>
              </a:schemeClr>
            </a:fillRef>
            <a:effectRef idx="0">
              <a:schemeClr val="accent2">
                <a:alpha val="0"/>
                <a:hueOff val="0"/>
                <a:satOff val="0"/>
                <a:lumOff val="0"/>
                <a:alphaOff val="0"/>
              </a:schemeClr>
            </a:effectRef>
            <a:fontRef idx="minor">
              <a:schemeClr val="accent6">
                <a:hueOff val="0"/>
                <a:satOff val="0"/>
                <a:lumOff val="0"/>
                <a:alphaOff val="0"/>
              </a:schemeClr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7A127053-8A2B-A4DA-53A9-41282154A062}"/>
                </a:ext>
              </a:extLst>
            </p:cNvPr>
            <p:cNvSpPr txBox="1"/>
            <p:nvPr/>
          </p:nvSpPr>
          <p:spPr>
            <a:xfrm>
              <a:off x="8587800" y="2334438"/>
              <a:ext cx="1800000" cy="720000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accent6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0" tIns="0" rIns="0" bIns="0" numCol="1" spcCol="1270" anchor="t" anchorCtr="0">
              <a:noAutofit/>
            </a:bodyPr>
            <a:lstStyle/>
            <a:p>
              <a:pPr marL="0" lvl="0" indent="0" algn="ctr" defTabSz="7112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  <a:defRPr cap="all"/>
              </a:pPr>
              <a:r>
                <a:rPr lang="en-US" sz="2400" kern="1200" dirty="0"/>
                <a:t>Project Plant Lists</a:t>
              </a:r>
            </a:p>
          </p:txBody>
        </p:sp>
      </p:grp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79E89FD8-AA85-E43F-506B-8C8D4B5FBA2B}"/>
              </a:ext>
            </a:extLst>
          </p:cNvPr>
          <p:cNvSpPr txBox="1">
            <a:spLocks/>
          </p:cNvSpPr>
          <p:nvPr/>
        </p:nvSpPr>
        <p:spPr>
          <a:xfrm>
            <a:off x="398834" y="2957209"/>
            <a:ext cx="4338536" cy="330653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rgbClr val="EB7923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rgbClr val="B7B6B6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>
                <a:solidFill>
                  <a:srgbClr val="253976"/>
                </a:solidFill>
              </a:rPr>
              <a:t>Great for your </a:t>
            </a:r>
            <a:r>
              <a:rPr lang="en-US" dirty="0">
                <a:solidFill>
                  <a:srgbClr val="EB7923"/>
                </a:solidFill>
              </a:rPr>
              <a:t>Landscaping Customers</a:t>
            </a:r>
          </a:p>
          <a:p>
            <a:r>
              <a:rPr lang="en-US" dirty="0">
                <a:solidFill>
                  <a:srgbClr val="253976"/>
                </a:solidFill>
              </a:rPr>
              <a:t>Helps </a:t>
            </a:r>
            <a:r>
              <a:rPr lang="en-US" dirty="0">
                <a:solidFill>
                  <a:srgbClr val="EB7923"/>
                </a:solidFill>
              </a:rPr>
              <a:t>close more business</a:t>
            </a:r>
          </a:p>
          <a:p>
            <a:r>
              <a:rPr lang="en-US" dirty="0">
                <a:solidFill>
                  <a:srgbClr val="EB7923"/>
                </a:solidFill>
              </a:rPr>
              <a:t>Differentiates you </a:t>
            </a:r>
            <a:r>
              <a:rPr lang="en-US" dirty="0">
                <a:solidFill>
                  <a:srgbClr val="253976"/>
                </a:solidFill>
              </a:rPr>
              <a:t>from your competitors</a:t>
            </a:r>
          </a:p>
        </p:txBody>
      </p:sp>
    </p:spTree>
    <p:extLst>
      <p:ext uri="{BB962C8B-B14F-4D97-AF65-F5344CB8AC3E}">
        <p14:creationId xmlns:p14="http://schemas.microsoft.com/office/powerpoint/2010/main" val="32565936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" dur="500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8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1" dur="500"/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8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5" dur="500"/>
                                        <p:tgtEl>
                                          <p:spTgt spid="1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9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500"/>
                            </p:stCondLst>
                            <p:childTnLst>
                              <p:par>
                                <p:cTn id="21" presetID="9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build="p"/>
    </p:bld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80B84E6D-64D7-26AB-7960-AE2699487CB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9482" y="1077275"/>
            <a:ext cx="4787900" cy="5334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7DCF9538-F5C2-18D9-5980-34892CC97F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2204" y="250829"/>
            <a:ext cx="5580186" cy="1325563"/>
          </a:xfrm>
        </p:spPr>
        <p:txBody>
          <a:bodyPr/>
          <a:lstStyle/>
          <a:p>
            <a:r>
              <a:rPr lang="en-US" dirty="0"/>
              <a:t>Seeing is Believing…</a:t>
            </a:r>
          </a:p>
        </p:txBody>
      </p:sp>
      <p:graphicFrame>
        <p:nvGraphicFramePr>
          <p:cNvPr id="12" name="Content Placeholder 3">
            <a:extLst>
              <a:ext uri="{FF2B5EF4-FFF2-40B4-BE49-F238E27FC236}">
                <a16:creationId xmlns:a16="http://schemas.microsoft.com/office/drawing/2014/main" id="{846A0EBB-4289-EC06-1835-A887490A0250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473640492"/>
              </p:ext>
            </p:extLst>
          </p:nvPr>
        </p:nvGraphicFramePr>
        <p:xfrm>
          <a:off x="381002" y="2319300"/>
          <a:ext cx="6146260" cy="292802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5" name="TextBox 4">
            <a:extLst>
              <a:ext uri="{FF2B5EF4-FFF2-40B4-BE49-F238E27FC236}">
                <a16:creationId xmlns:a16="http://schemas.microsoft.com/office/drawing/2014/main" id="{19948F27-9FD0-04D9-6845-A611E573D0B5}"/>
              </a:ext>
            </a:extLst>
          </p:cNvPr>
          <p:cNvSpPr txBox="1"/>
          <p:nvPr/>
        </p:nvSpPr>
        <p:spPr>
          <a:xfrm>
            <a:off x="454152" y="1604586"/>
            <a:ext cx="2851486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>
                <a:solidFill>
                  <a:srgbClr val="EB7923"/>
                </a:solidFill>
              </a:rPr>
              <a:t>Let us show you</a:t>
            </a:r>
          </a:p>
        </p:txBody>
      </p:sp>
      <p:pic>
        <p:nvPicPr>
          <p:cNvPr id="8" name="Picture 7" descr="A screenshot of a website&#10;&#10;Description automatically generated">
            <a:extLst>
              <a:ext uri="{FF2B5EF4-FFF2-40B4-BE49-F238E27FC236}">
                <a16:creationId xmlns:a16="http://schemas.microsoft.com/office/drawing/2014/main" id="{E0312261-1DF2-84ED-EAF8-EDA790D2BE34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829317" y="0"/>
            <a:ext cx="5321389" cy="6858000"/>
          </a:xfrm>
          <a:prstGeom prst="rect">
            <a:avLst/>
          </a:prstGeom>
          <a:ln>
            <a:solidFill>
              <a:schemeClr val="bg1">
                <a:lumMod val="50000"/>
              </a:schemeClr>
            </a:solidFill>
          </a:ln>
        </p:spPr>
      </p:pic>
    </p:spTree>
    <p:extLst>
      <p:ext uri="{BB962C8B-B14F-4D97-AF65-F5344CB8AC3E}">
        <p14:creationId xmlns:p14="http://schemas.microsoft.com/office/powerpoint/2010/main" val="84733700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1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3" presetClass="entr" presetSubtype="1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500"/>
                            </p:stCondLst>
                            <p:childTnLst>
                              <p:par>
                                <p:cTn id="13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12" grpId="0">
        <p:bldAsOne/>
      </p:bldGraphic>
      <p:bldP spid="5" grpId="1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29069</TotalTime>
  <Words>838</Words>
  <Application>Microsoft Macintosh PowerPoint</Application>
  <PresentationFormat>Widescreen</PresentationFormat>
  <Paragraphs>139</Paragraphs>
  <Slides>48</Slides>
  <Notes>8</Notes>
  <HiddenSlides>2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48</vt:i4>
      </vt:variant>
    </vt:vector>
  </HeadingPairs>
  <TitlesOfParts>
    <vt:vector size="55" baseType="lpstr">
      <vt:lpstr>Apple Chancery</vt:lpstr>
      <vt:lpstr>Arial</vt:lpstr>
      <vt:lpstr>Calibri</vt:lpstr>
      <vt:lpstr>Calibri Light</vt:lpstr>
      <vt:lpstr>Dreaming Outloud Pro</vt:lpstr>
      <vt:lpstr>Lato</vt:lpstr>
      <vt:lpstr>Office Theme</vt:lpstr>
      <vt:lpstr>PowerPoint Presentation</vt:lpstr>
      <vt:lpstr>What tasks keep your sales team from developing your business and significantly increasing sales?</vt:lpstr>
      <vt:lpstr>What our customers say:</vt:lpstr>
      <vt:lpstr>Simplifying Current Crop Photo Requests</vt:lpstr>
      <vt:lpstr>Simplifying Current Crop Photo Requests</vt:lpstr>
      <vt:lpstr>Simplifying Current Crop Photo Requests</vt:lpstr>
      <vt:lpstr>Simplifying Current Crop Photo Requests</vt:lpstr>
      <vt:lpstr>Simplifying Current Crop Photo Requests</vt:lpstr>
      <vt:lpstr>Simplifying Current Crop Photo Requests</vt:lpstr>
      <vt:lpstr>Simplifying Current Crop Photo Requests</vt:lpstr>
      <vt:lpstr>Simplifying Current Crop Photo Requests</vt:lpstr>
      <vt:lpstr>Simplifying Current Crop Photo Requests</vt:lpstr>
      <vt:lpstr>Simplifying Current Crop Photo Requests</vt:lpstr>
      <vt:lpstr>Limit Overselling</vt:lpstr>
      <vt:lpstr>PowerPoint Presentation</vt:lpstr>
      <vt:lpstr>Synchronize Inventory To Your Website</vt:lpstr>
      <vt:lpstr>Limit Overselling Plants with proper inventory and automatic ‘smart’ substitutions</vt:lpstr>
      <vt:lpstr>Limit Overselling Plants</vt:lpstr>
      <vt:lpstr>Limit Overselling Plants</vt:lpstr>
      <vt:lpstr>Automatic, Smart Plant Substitutions</vt:lpstr>
      <vt:lpstr>PowerPoint Presentation</vt:lpstr>
      <vt:lpstr>First Selection Level: Genus + Species</vt:lpstr>
      <vt:lpstr>2nd Selection Level: Genus</vt:lpstr>
      <vt:lpstr>Manual Override: Select One or More Specific Plants</vt:lpstr>
      <vt:lpstr>Sending inventory updates; Providing Customer Specific Price Lists </vt:lpstr>
      <vt:lpstr>Automatic, Customer-Specific Pricing</vt:lpstr>
      <vt:lpstr>Standard Wholesale Pricing</vt:lpstr>
      <vt:lpstr>Providing Plant Marketing Images</vt:lpstr>
      <vt:lpstr>Handholding New Buyers</vt:lpstr>
      <vt:lpstr>A Win-Win for You and Your Customers</vt:lpstr>
      <vt:lpstr>PowerPoint Presentation</vt:lpstr>
      <vt:lpstr>PowerPoint Presentation</vt:lpstr>
      <vt:lpstr>PowerPoint Presentation</vt:lpstr>
      <vt:lpstr>PowerPoint Presentation</vt:lpstr>
      <vt:lpstr>When will that be back in stock?</vt:lpstr>
      <vt:lpstr>PowerPoint Presentation</vt:lpstr>
      <vt:lpstr>PowerPoint Presentation</vt:lpstr>
      <vt:lpstr>Plant is Back in Stock!</vt:lpstr>
      <vt:lpstr>What goes well together?</vt:lpstr>
      <vt:lpstr>How can your sales team be rainmakers?</vt:lpstr>
      <vt:lpstr>Review Sales History to Identify Opportunities</vt:lpstr>
      <vt:lpstr>Where to Buy</vt:lpstr>
      <vt:lpstr>Questions?</vt:lpstr>
      <vt:lpstr>Where to Buy Results</vt:lpstr>
      <vt:lpstr>PowerPoint Presentation</vt:lpstr>
      <vt:lpstr>Making it Easier for Your Customers to Buy</vt:lpstr>
      <vt:lpstr>PowerPoint Presentation</vt:lpstr>
      <vt:lpstr>Seeing is Believing…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We help you sell more plants, more Profitably</dc:title>
  <dc:creator>Timothy Howard</dc:creator>
  <cp:lastModifiedBy>Timothy Howard</cp:lastModifiedBy>
  <cp:revision>110</cp:revision>
  <cp:lastPrinted>2025-07-16T18:41:22Z</cp:lastPrinted>
  <dcterms:created xsi:type="dcterms:W3CDTF">2021-07-30T00:23:02Z</dcterms:created>
  <dcterms:modified xsi:type="dcterms:W3CDTF">2025-07-18T13:20:16Z</dcterms:modified>
</cp:coreProperties>
</file>